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  <p:sldMasterId id="2147491590" r:id="rId2"/>
  </p:sldMasterIdLst>
  <p:notesMasterIdLst>
    <p:notesMasterId r:id="rId40"/>
  </p:notesMasterIdLst>
  <p:handoutMasterIdLst>
    <p:handoutMasterId r:id="rId41"/>
  </p:handoutMasterIdLst>
  <p:sldIdLst>
    <p:sldId id="283" r:id="rId3"/>
    <p:sldId id="1026" r:id="rId4"/>
    <p:sldId id="993" r:id="rId5"/>
    <p:sldId id="994" r:id="rId6"/>
    <p:sldId id="995" r:id="rId7"/>
    <p:sldId id="996" r:id="rId8"/>
    <p:sldId id="997" r:id="rId9"/>
    <p:sldId id="998" r:id="rId10"/>
    <p:sldId id="999" r:id="rId11"/>
    <p:sldId id="1004" r:id="rId12"/>
    <p:sldId id="1005" r:id="rId13"/>
    <p:sldId id="1006" r:id="rId14"/>
    <p:sldId id="1007" r:id="rId15"/>
    <p:sldId id="1008" r:id="rId16"/>
    <p:sldId id="1013" r:id="rId17"/>
    <p:sldId id="1019" r:id="rId18"/>
    <p:sldId id="1020" r:id="rId19"/>
    <p:sldId id="1025" r:id="rId20"/>
    <p:sldId id="1000" r:id="rId21"/>
    <p:sldId id="953" r:id="rId22"/>
    <p:sldId id="1009" r:id="rId23"/>
    <p:sldId id="1010" r:id="rId24"/>
    <p:sldId id="1011" r:id="rId25"/>
    <p:sldId id="602" r:id="rId26"/>
    <p:sldId id="1022" r:id="rId27"/>
    <p:sldId id="1023" r:id="rId28"/>
    <p:sldId id="1015" r:id="rId29"/>
    <p:sldId id="717" r:id="rId30"/>
    <p:sldId id="991" r:id="rId31"/>
    <p:sldId id="1014" r:id="rId32"/>
    <p:sldId id="1017" r:id="rId33"/>
    <p:sldId id="1027" r:id="rId34"/>
    <p:sldId id="1018" r:id="rId35"/>
    <p:sldId id="1002" r:id="rId36"/>
    <p:sldId id="710" r:id="rId37"/>
    <p:sldId id="1003" r:id="rId38"/>
    <p:sldId id="1024" r:id="rId39"/>
  </p:sldIdLst>
  <p:sldSz cx="9144000" cy="6858000" type="screen4x3"/>
  <p:notesSz cx="6727825" cy="9918700"/>
  <p:defaultTextStyle>
    <a:defPPr>
      <a:defRPr lang="en-US"/>
    </a:defPPr>
    <a:lvl1pPr algn="ctr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Arial Black" panose="020B0A04020102020204" pitchFamily="34" charset="0"/>
        <a:ea typeface="휴먼매직체" panose="02030504000101010101" pitchFamily="18" charset="-127"/>
        <a:cs typeface="+mn-cs"/>
      </a:defRPr>
    </a:lvl1pPr>
    <a:lvl2pPr marL="457200" algn="ctr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Arial Black" panose="020B0A04020102020204" pitchFamily="34" charset="0"/>
        <a:ea typeface="휴먼매직체" panose="02030504000101010101" pitchFamily="18" charset="-127"/>
        <a:cs typeface="+mn-cs"/>
      </a:defRPr>
    </a:lvl2pPr>
    <a:lvl3pPr marL="914400" algn="ctr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Arial Black" panose="020B0A04020102020204" pitchFamily="34" charset="0"/>
        <a:ea typeface="휴먼매직체" panose="02030504000101010101" pitchFamily="18" charset="-127"/>
        <a:cs typeface="+mn-cs"/>
      </a:defRPr>
    </a:lvl3pPr>
    <a:lvl4pPr marL="1371600" algn="ctr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Arial Black" panose="020B0A04020102020204" pitchFamily="34" charset="0"/>
        <a:ea typeface="휴먼매직체" panose="02030504000101010101" pitchFamily="18" charset="-127"/>
        <a:cs typeface="+mn-cs"/>
      </a:defRPr>
    </a:lvl4pPr>
    <a:lvl5pPr marL="1828800" algn="ctr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Arial Black" panose="020B0A04020102020204" pitchFamily="34" charset="0"/>
        <a:ea typeface="휴먼매직체" panose="02030504000101010101" pitchFamily="18" charset="-127"/>
        <a:cs typeface="+mn-cs"/>
      </a:defRPr>
    </a:lvl5pPr>
    <a:lvl6pPr marL="2286000" algn="l" defTabSz="914400" rtl="0" eaLnBrk="1" latinLnBrk="1" hangingPunct="1">
      <a:defRPr sz="1600" kern="1200">
        <a:solidFill>
          <a:schemeClr val="tx1"/>
        </a:solidFill>
        <a:latin typeface="Arial Black" panose="020B0A04020102020204" pitchFamily="34" charset="0"/>
        <a:ea typeface="휴먼매직체" panose="02030504000101010101" pitchFamily="18" charset="-127"/>
        <a:cs typeface="+mn-cs"/>
      </a:defRPr>
    </a:lvl6pPr>
    <a:lvl7pPr marL="2743200" algn="l" defTabSz="914400" rtl="0" eaLnBrk="1" latinLnBrk="1" hangingPunct="1">
      <a:defRPr sz="1600" kern="1200">
        <a:solidFill>
          <a:schemeClr val="tx1"/>
        </a:solidFill>
        <a:latin typeface="Arial Black" panose="020B0A04020102020204" pitchFamily="34" charset="0"/>
        <a:ea typeface="휴먼매직체" panose="02030504000101010101" pitchFamily="18" charset="-127"/>
        <a:cs typeface="+mn-cs"/>
      </a:defRPr>
    </a:lvl7pPr>
    <a:lvl8pPr marL="3200400" algn="l" defTabSz="914400" rtl="0" eaLnBrk="1" latinLnBrk="1" hangingPunct="1">
      <a:defRPr sz="1600" kern="1200">
        <a:solidFill>
          <a:schemeClr val="tx1"/>
        </a:solidFill>
        <a:latin typeface="Arial Black" panose="020B0A04020102020204" pitchFamily="34" charset="0"/>
        <a:ea typeface="휴먼매직체" panose="02030504000101010101" pitchFamily="18" charset="-127"/>
        <a:cs typeface="+mn-cs"/>
      </a:defRPr>
    </a:lvl8pPr>
    <a:lvl9pPr marL="3657600" algn="l" defTabSz="914400" rtl="0" eaLnBrk="1" latinLnBrk="1" hangingPunct="1">
      <a:defRPr sz="1600" kern="1200">
        <a:solidFill>
          <a:schemeClr val="tx1"/>
        </a:solidFill>
        <a:latin typeface="Arial Black" panose="020B0A04020102020204" pitchFamily="34" charset="0"/>
        <a:ea typeface="휴먼매직체" panose="02030504000101010101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1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DFEFF8"/>
    <a:srgbClr val="48E1F6"/>
    <a:srgbClr val="5AD4E4"/>
    <a:srgbClr val="A0CFEB"/>
    <a:srgbClr val="4D38EC"/>
    <a:srgbClr val="CD1E32"/>
    <a:srgbClr val="FF3399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2" autoAdjust="0"/>
    <p:restoredTop sz="96235" autoAdjust="0"/>
  </p:normalViewPr>
  <p:slideViewPr>
    <p:cSldViewPr snapToGrid="0" snapToObjects="1">
      <p:cViewPr varScale="1">
        <p:scale>
          <a:sx n="117" d="100"/>
          <a:sy n="117" d="100"/>
        </p:scale>
        <p:origin x="1182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4" d="100"/>
          <a:sy n="94" d="100"/>
        </p:scale>
        <p:origin x="-2334" y="-90"/>
      </p:cViewPr>
      <p:guideLst>
        <p:guide orient="horz" pos="3124"/>
        <p:guide pos="211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C2BAED-FE15-4AC8-BF41-0575A6D2A82B}" type="doc">
      <dgm:prSet loTypeId="urn:microsoft.com/office/officeart/2005/8/layout/gear1" loCatId="cycle" qsTypeId="urn:microsoft.com/office/officeart/2005/8/quickstyle/simple1" qsCatId="simple" csTypeId="urn:microsoft.com/office/officeart/2005/8/colors/accent4_3" csCatId="accent4" phldr="1"/>
      <dgm:spPr/>
      <dgm:t>
        <a:bodyPr/>
        <a:lstStyle/>
        <a:p>
          <a:pPr latinLnBrk="1"/>
          <a:endParaRPr lang="ko-KR" altLang="en-US"/>
        </a:p>
      </dgm:t>
    </dgm:pt>
    <dgm:pt modelId="{9037A362-A35A-4F5C-ACFD-A6911F6C4FD3}">
      <dgm:prSet phldrT="[텍스트]"/>
      <dgm:spPr/>
      <dgm:t>
        <a:bodyPr/>
        <a:lstStyle/>
        <a:p>
          <a:pPr latinLnBrk="1"/>
          <a:r>
            <a:rPr lang="ko-KR" altLang="en-US">
              <a:solidFill>
                <a:schemeClr val="bg1">
                  <a:lumMod val="95000"/>
                  <a:lumOff val="5000"/>
                </a:schemeClr>
              </a:solidFill>
            </a:rPr>
            <a:t>클라우드 </a:t>
          </a:r>
          <a:r>
            <a:rPr lang="en-US" altLang="ko-KR">
              <a:solidFill>
                <a:schemeClr val="bg1">
                  <a:lumMod val="95000"/>
                  <a:lumOff val="5000"/>
                </a:schemeClr>
              </a:solidFill>
            </a:rPr>
            <a:t/>
          </a:r>
          <a:br>
            <a:rPr lang="en-US" altLang="ko-KR">
              <a:solidFill>
                <a:schemeClr val="bg1">
                  <a:lumMod val="95000"/>
                  <a:lumOff val="5000"/>
                </a:schemeClr>
              </a:solidFill>
            </a:rPr>
          </a:br>
          <a:r>
            <a:rPr lang="ko-KR" altLang="en-US">
              <a:solidFill>
                <a:schemeClr val="bg1">
                  <a:lumMod val="95000"/>
                  <a:lumOff val="5000"/>
                </a:schemeClr>
              </a:solidFill>
            </a:rPr>
            <a:t>컴퓨팅</a:t>
          </a:r>
          <a:r>
            <a:rPr lang="en-US" altLang="ko-KR">
              <a:solidFill>
                <a:schemeClr val="bg1">
                  <a:lumMod val="95000"/>
                  <a:lumOff val="5000"/>
                </a:schemeClr>
              </a:solidFill>
            </a:rPr>
            <a:t/>
          </a:r>
          <a:br>
            <a:rPr lang="en-US" altLang="ko-KR">
              <a:solidFill>
                <a:schemeClr val="bg1">
                  <a:lumMod val="95000"/>
                  <a:lumOff val="5000"/>
                </a:schemeClr>
              </a:solidFill>
            </a:rPr>
          </a:br>
          <a:r>
            <a:rPr lang="en-US" altLang="ko-KR">
              <a:solidFill>
                <a:schemeClr val="bg1">
                  <a:lumMod val="95000"/>
                  <a:lumOff val="5000"/>
                </a:schemeClr>
              </a:solidFill>
            </a:rPr>
            <a:t>(</a:t>
          </a:r>
          <a:r>
            <a:rPr lang="ko-KR" altLang="en-US">
              <a:solidFill>
                <a:schemeClr val="bg1">
                  <a:lumMod val="95000"/>
                  <a:lumOff val="5000"/>
                </a:schemeClr>
              </a:solidFill>
            </a:rPr>
            <a:t>데이터</a:t>
          </a:r>
          <a:r>
            <a:rPr lang="en-US" altLang="ko-KR">
              <a:solidFill>
                <a:schemeClr val="bg1">
                  <a:lumMod val="95000"/>
                  <a:lumOff val="5000"/>
                </a:schemeClr>
              </a:solidFill>
            </a:rPr>
            <a:t>)</a:t>
          </a:r>
          <a:endParaRPr lang="en-US" altLang="ko-KR" dirty="0">
            <a:solidFill>
              <a:schemeClr val="bg1">
                <a:lumMod val="95000"/>
                <a:lumOff val="5000"/>
              </a:schemeClr>
            </a:solidFill>
          </a:endParaRPr>
        </a:p>
      </dgm:t>
    </dgm:pt>
    <dgm:pt modelId="{ED9DB657-0D56-4A30-9880-F04AC9B3C5AC}" type="parTrans" cxnId="{796CA25A-835A-43D8-AB44-AA96DE4F3ADF}">
      <dgm:prSet/>
      <dgm:spPr/>
      <dgm:t>
        <a:bodyPr/>
        <a:lstStyle/>
        <a:p>
          <a:pPr latinLnBrk="1"/>
          <a:endParaRPr lang="ko-KR" altLang="en-US">
            <a:solidFill>
              <a:schemeClr val="bg1">
                <a:lumMod val="95000"/>
                <a:lumOff val="5000"/>
              </a:schemeClr>
            </a:solidFill>
          </a:endParaRPr>
        </a:p>
      </dgm:t>
    </dgm:pt>
    <dgm:pt modelId="{B6739FAF-3728-46E5-AE13-A359891A5FAF}" type="sibTrans" cxnId="{796CA25A-835A-43D8-AB44-AA96DE4F3ADF}">
      <dgm:prSet/>
      <dgm:spPr/>
      <dgm:t>
        <a:bodyPr/>
        <a:lstStyle/>
        <a:p>
          <a:pPr latinLnBrk="1"/>
          <a:endParaRPr lang="ko-KR" altLang="en-US">
            <a:solidFill>
              <a:schemeClr val="bg1">
                <a:lumMod val="95000"/>
                <a:lumOff val="5000"/>
              </a:schemeClr>
            </a:solidFill>
          </a:endParaRPr>
        </a:p>
      </dgm:t>
    </dgm:pt>
    <dgm:pt modelId="{6D787CED-413C-4B85-9273-C1C574F37634}">
      <dgm:prSet phldrT="[텍스트]"/>
      <dgm:spPr/>
      <dgm:t>
        <a:bodyPr/>
        <a:lstStyle/>
        <a:p>
          <a:pPr latinLnBrk="1"/>
          <a:r>
            <a:rPr lang="ko-KR" altLang="en-US">
              <a:solidFill>
                <a:schemeClr val="bg1">
                  <a:lumMod val="95000"/>
                  <a:lumOff val="5000"/>
                </a:schemeClr>
              </a:solidFill>
            </a:rPr>
            <a:t>인터넷</a:t>
          </a:r>
          <a:r>
            <a:rPr lang="en-US" altLang="ko-KR">
              <a:solidFill>
                <a:schemeClr val="bg1">
                  <a:lumMod val="95000"/>
                  <a:lumOff val="5000"/>
                </a:schemeClr>
              </a:solidFill>
            </a:rPr>
            <a:t/>
          </a:r>
          <a:br>
            <a:rPr lang="en-US" altLang="ko-KR">
              <a:solidFill>
                <a:schemeClr val="bg1">
                  <a:lumMod val="95000"/>
                  <a:lumOff val="5000"/>
                </a:schemeClr>
              </a:solidFill>
            </a:rPr>
          </a:br>
          <a:r>
            <a:rPr lang="en-US" altLang="ko-KR">
              <a:solidFill>
                <a:schemeClr val="bg1">
                  <a:lumMod val="95000"/>
                  <a:lumOff val="5000"/>
                </a:schemeClr>
              </a:solidFill>
            </a:rPr>
            <a:t>(</a:t>
          </a:r>
          <a:r>
            <a:rPr lang="ko-KR" altLang="en-US">
              <a:solidFill>
                <a:schemeClr val="bg1">
                  <a:lumMod val="95000"/>
                  <a:lumOff val="5000"/>
                </a:schemeClr>
              </a:solidFill>
            </a:rPr>
            <a:t>네트워크</a:t>
          </a:r>
          <a:r>
            <a:rPr lang="en-US" altLang="ko-KR">
              <a:solidFill>
                <a:schemeClr val="bg1">
                  <a:lumMod val="95000"/>
                  <a:lumOff val="5000"/>
                </a:schemeClr>
              </a:solidFill>
            </a:rPr>
            <a:t>)</a:t>
          </a:r>
          <a:endParaRPr lang="ko-KR" altLang="en-US" dirty="0">
            <a:solidFill>
              <a:schemeClr val="bg1">
                <a:lumMod val="95000"/>
                <a:lumOff val="5000"/>
              </a:schemeClr>
            </a:solidFill>
          </a:endParaRPr>
        </a:p>
      </dgm:t>
    </dgm:pt>
    <dgm:pt modelId="{D0D7E564-5DD9-4DC6-8872-AB983E86C5A4}" type="parTrans" cxnId="{01663FA7-CEBB-4F24-9F72-A9A960D4C8CF}">
      <dgm:prSet/>
      <dgm:spPr/>
      <dgm:t>
        <a:bodyPr/>
        <a:lstStyle/>
        <a:p>
          <a:pPr latinLnBrk="1"/>
          <a:endParaRPr lang="ko-KR" altLang="en-US">
            <a:solidFill>
              <a:schemeClr val="bg1">
                <a:lumMod val="95000"/>
                <a:lumOff val="5000"/>
              </a:schemeClr>
            </a:solidFill>
          </a:endParaRPr>
        </a:p>
      </dgm:t>
    </dgm:pt>
    <dgm:pt modelId="{AAF71C36-DBDC-4183-BDFA-B0CEE9E122C3}" type="sibTrans" cxnId="{01663FA7-CEBB-4F24-9F72-A9A960D4C8CF}">
      <dgm:prSet/>
      <dgm:spPr/>
      <dgm:t>
        <a:bodyPr/>
        <a:lstStyle/>
        <a:p>
          <a:pPr latinLnBrk="1"/>
          <a:endParaRPr lang="ko-KR" altLang="en-US">
            <a:solidFill>
              <a:schemeClr val="bg1">
                <a:lumMod val="95000"/>
                <a:lumOff val="5000"/>
              </a:schemeClr>
            </a:solidFill>
          </a:endParaRPr>
        </a:p>
      </dgm:t>
    </dgm:pt>
    <dgm:pt modelId="{EFF9DF56-B40C-4645-8A73-9CBC4C333C94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chemeClr val="bg1">
                  <a:lumMod val="95000"/>
                  <a:lumOff val="5000"/>
                </a:schemeClr>
              </a:solidFill>
            </a:rPr>
            <a:t>사물</a:t>
          </a:r>
          <a:r>
            <a:rPr lang="en-US" altLang="ko-KR" dirty="0">
              <a:solidFill>
                <a:schemeClr val="bg1">
                  <a:lumMod val="95000"/>
                  <a:lumOff val="5000"/>
                </a:schemeClr>
              </a:solidFill>
            </a:rPr>
            <a:t/>
          </a:r>
          <a:br>
            <a:rPr lang="en-US" altLang="ko-KR" dirty="0">
              <a:solidFill>
                <a:schemeClr val="bg1">
                  <a:lumMod val="95000"/>
                  <a:lumOff val="5000"/>
                </a:schemeClr>
              </a:solidFill>
            </a:rPr>
          </a:br>
          <a:r>
            <a:rPr lang="en-US" altLang="ko-KR" dirty="0">
              <a:solidFill>
                <a:schemeClr val="bg1">
                  <a:lumMod val="95000"/>
                  <a:lumOff val="5000"/>
                </a:schemeClr>
              </a:solidFill>
            </a:rPr>
            <a:t>(</a:t>
          </a:r>
          <a:r>
            <a:rPr lang="ko-KR" altLang="en-US" dirty="0">
              <a:solidFill>
                <a:schemeClr val="bg1">
                  <a:lumMod val="95000"/>
                  <a:lumOff val="5000"/>
                </a:schemeClr>
              </a:solidFill>
            </a:rPr>
            <a:t>디바이스</a:t>
          </a:r>
          <a:r>
            <a:rPr lang="en-US" altLang="ko-KR" dirty="0">
              <a:solidFill>
                <a:schemeClr val="bg1">
                  <a:lumMod val="95000"/>
                  <a:lumOff val="5000"/>
                </a:schemeClr>
              </a:solidFill>
            </a:rPr>
            <a:t>)</a:t>
          </a:r>
          <a:endParaRPr lang="ko-KR" altLang="en-US" dirty="0">
            <a:solidFill>
              <a:schemeClr val="bg1">
                <a:lumMod val="95000"/>
                <a:lumOff val="5000"/>
              </a:schemeClr>
            </a:solidFill>
          </a:endParaRPr>
        </a:p>
      </dgm:t>
    </dgm:pt>
    <dgm:pt modelId="{E14A5BF8-EDA1-4A25-B6C4-89E49454D1F4}" type="parTrans" cxnId="{5351E873-54D9-4C04-BF95-8D4E4E03C395}">
      <dgm:prSet/>
      <dgm:spPr/>
      <dgm:t>
        <a:bodyPr/>
        <a:lstStyle/>
        <a:p>
          <a:pPr latinLnBrk="1"/>
          <a:endParaRPr lang="ko-KR" altLang="en-US">
            <a:solidFill>
              <a:schemeClr val="bg1">
                <a:lumMod val="95000"/>
                <a:lumOff val="5000"/>
              </a:schemeClr>
            </a:solidFill>
          </a:endParaRPr>
        </a:p>
      </dgm:t>
    </dgm:pt>
    <dgm:pt modelId="{7B717182-48E0-48E2-91E9-6BC14D71C529}" type="sibTrans" cxnId="{5351E873-54D9-4C04-BF95-8D4E4E03C395}">
      <dgm:prSet/>
      <dgm:spPr/>
      <dgm:t>
        <a:bodyPr/>
        <a:lstStyle/>
        <a:p>
          <a:pPr latinLnBrk="1"/>
          <a:endParaRPr lang="ko-KR" altLang="en-US">
            <a:solidFill>
              <a:schemeClr val="bg1">
                <a:lumMod val="95000"/>
                <a:lumOff val="5000"/>
              </a:schemeClr>
            </a:solidFill>
          </a:endParaRPr>
        </a:p>
      </dgm:t>
    </dgm:pt>
    <dgm:pt modelId="{A2A7CFD0-45A6-43A5-9BF3-9C9085E9AA6D}" type="pres">
      <dgm:prSet presAssocID="{C5C2BAED-FE15-4AC8-BF41-0575A6D2A82B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6F55DCF-C829-4CDE-870D-6B98B0C37429}" type="pres">
      <dgm:prSet presAssocID="{9037A362-A35A-4F5C-ACFD-A6911F6C4FD3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22B1A05-EF9A-4BE9-9D27-94607A51F384}" type="pres">
      <dgm:prSet presAssocID="{9037A362-A35A-4F5C-ACFD-A6911F6C4FD3}" presName="gear1srcNode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0CA34F76-A30A-45B8-92B9-F40E510CDD00}" type="pres">
      <dgm:prSet presAssocID="{9037A362-A35A-4F5C-ACFD-A6911F6C4FD3}" presName="gear1dstNode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9B3C6E67-365C-4BF5-AC8D-86B1EC58D8E0}" type="pres">
      <dgm:prSet presAssocID="{6D787CED-413C-4B85-9273-C1C574F37634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A95722A-3410-4832-B4A4-B053B6B33ADB}" type="pres">
      <dgm:prSet presAssocID="{6D787CED-413C-4B85-9273-C1C574F37634}" presName="gear2srcNode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4D108D1C-67D8-481B-B829-8FD3E221D7DB}" type="pres">
      <dgm:prSet presAssocID="{6D787CED-413C-4B85-9273-C1C574F37634}" presName="gear2dstNode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220894F1-AF8F-4FE7-824B-4D180B3FE0AD}" type="pres">
      <dgm:prSet presAssocID="{EFF9DF56-B40C-4645-8A73-9CBC4C333C94}" presName="gear3" presStyleLbl="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9478C617-687F-4A1D-8AAD-3C8793196B09}" type="pres">
      <dgm:prSet presAssocID="{EFF9DF56-B40C-4645-8A73-9CBC4C333C94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4BFB6A3-6770-4CF6-9A44-60BB014F9C9F}" type="pres">
      <dgm:prSet presAssocID="{EFF9DF56-B40C-4645-8A73-9CBC4C333C94}" presName="gear3srcNode" presStyleLbl="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98CFB605-4015-426C-8E80-66446234654A}" type="pres">
      <dgm:prSet presAssocID="{EFF9DF56-B40C-4645-8A73-9CBC4C333C94}" presName="gear3dstNode" presStyleLbl="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35AE9BAB-C3CA-4D75-A5B5-D946328EF60E}" type="pres">
      <dgm:prSet presAssocID="{B6739FAF-3728-46E5-AE13-A359891A5FAF}" presName="connector1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697BA5BF-C460-4CA7-87AF-EB7716A54019}" type="pres">
      <dgm:prSet presAssocID="{AAF71C36-DBDC-4183-BDFA-B0CEE9E122C3}" presName="connector2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F7F98091-E248-428A-96E7-060D09279E26}" type="pres">
      <dgm:prSet presAssocID="{7B717182-48E0-48E2-91E9-6BC14D71C529}" presName="connector3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</dgm:ptLst>
  <dgm:cxnLst>
    <dgm:cxn modelId="{796CA25A-835A-43D8-AB44-AA96DE4F3ADF}" srcId="{C5C2BAED-FE15-4AC8-BF41-0575A6D2A82B}" destId="{9037A362-A35A-4F5C-ACFD-A6911F6C4FD3}" srcOrd="0" destOrd="0" parTransId="{ED9DB657-0D56-4A30-9880-F04AC9B3C5AC}" sibTransId="{B6739FAF-3728-46E5-AE13-A359891A5FAF}"/>
    <dgm:cxn modelId="{6D6A88A5-7B6B-4E45-A0B5-C2733613B484}" type="presOf" srcId="{9037A362-A35A-4F5C-ACFD-A6911F6C4FD3}" destId="{0CA34F76-A30A-45B8-92B9-F40E510CDD00}" srcOrd="2" destOrd="0" presId="urn:microsoft.com/office/officeart/2005/8/layout/gear1"/>
    <dgm:cxn modelId="{58A9FF4C-5CC7-4E67-98CF-B549AC63D58F}" type="presOf" srcId="{6D787CED-413C-4B85-9273-C1C574F37634}" destId="{4D108D1C-67D8-481B-B829-8FD3E221D7DB}" srcOrd="2" destOrd="0" presId="urn:microsoft.com/office/officeart/2005/8/layout/gear1"/>
    <dgm:cxn modelId="{01663FA7-CEBB-4F24-9F72-A9A960D4C8CF}" srcId="{C5C2BAED-FE15-4AC8-BF41-0575A6D2A82B}" destId="{6D787CED-413C-4B85-9273-C1C574F37634}" srcOrd="1" destOrd="0" parTransId="{D0D7E564-5DD9-4DC6-8872-AB983E86C5A4}" sibTransId="{AAF71C36-DBDC-4183-BDFA-B0CEE9E122C3}"/>
    <dgm:cxn modelId="{19290AF2-8C69-4CBA-B5FB-D1FC20CF8843}" type="presOf" srcId="{AAF71C36-DBDC-4183-BDFA-B0CEE9E122C3}" destId="{697BA5BF-C460-4CA7-87AF-EB7716A54019}" srcOrd="0" destOrd="0" presId="urn:microsoft.com/office/officeart/2005/8/layout/gear1"/>
    <dgm:cxn modelId="{A76731B0-2FFC-4701-AACA-ABD618456A03}" type="presOf" srcId="{9037A362-A35A-4F5C-ACFD-A6911F6C4FD3}" destId="{E22B1A05-EF9A-4BE9-9D27-94607A51F384}" srcOrd="1" destOrd="0" presId="urn:microsoft.com/office/officeart/2005/8/layout/gear1"/>
    <dgm:cxn modelId="{320046FE-F48D-49CD-9A9A-DC7A18BBCEB4}" type="presOf" srcId="{6D787CED-413C-4B85-9273-C1C574F37634}" destId="{8A95722A-3410-4832-B4A4-B053B6B33ADB}" srcOrd="1" destOrd="0" presId="urn:microsoft.com/office/officeart/2005/8/layout/gear1"/>
    <dgm:cxn modelId="{577E2FAC-B08A-45E6-981E-6504E4F1BED4}" type="presOf" srcId="{6D787CED-413C-4B85-9273-C1C574F37634}" destId="{9B3C6E67-365C-4BF5-AC8D-86B1EC58D8E0}" srcOrd="0" destOrd="0" presId="urn:microsoft.com/office/officeart/2005/8/layout/gear1"/>
    <dgm:cxn modelId="{0572BE42-CB4C-4B8C-8028-4B2CE3F72E21}" type="presOf" srcId="{7B717182-48E0-48E2-91E9-6BC14D71C529}" destId="{F7F98091-E248-428A-96E7-060D09279E26}" srcOrd="0" destOrd="0" presId="urn:microsoft.com/office/officeart/2005/8/layout/gear1"/>
    <dgm:cxn modelId="{752C22CA-35AE-4284-B395-8A912A3F92BD}" type="presOf" srcId="{9037A362-A35A-4F5C-ACFD-A6911F6C4FD3}" destId="{56F55DCF-C829-4CDE-870D-6B98B0C37429}" srcOrd="0" destOrd="0" presId="urn:microsoft.com/office/officeart/2005/8/layout/gear1"/>
    <dgm:cxn modelId="{A4EA7823-1AC7-4D62-AFF8-C4072A64AEBD}" type="presOf" srcId="{B6739FAF-3728-46E5-AE13-A359891A5FAF}" destId="{35AE9BAB-C3CA-4D75-A5B5-D946328EF60E}" srcOrd="0" destOrd="0" presId="urn:microsoft.com/office/officeart/2005/8/layout/gear1"/>
    <dgm:cxn modelId="{96229E46-1754-488D-84D6-0127DCDA2489}" type="presOf" srcId="{EFF9DF56-B40C-4645-8A73-9CBC4C333C94}" destId="{220894F1-AF8F-4FE7-824B-4D180B3FE0AD}" srcOrd="0" destOrd="0" presId="urn:microsoft.com/office/officeart/2005/8/layout/gear1"/>
    <dgm:cxn modelId="{4688B89D-648B-4608-99B2-0252060FBF9B}" type="presOf" srcId="{EFF9DF56-B40C-4645-8A73-9CBC4C333C94}" destId="{9478C617-687F-4A1D-8AAD-3C8793196B09}" srcOrd="1" destOrd="0" presId="urn:microsoft.com/office/officeart/2005/8/layout/gear1"/>
    <dgm:cxn modelId="{88E1BCFC-692F-4557-B9CF-30D6124C9E20}" type="presOf" srcId="{C5C2BAED-FE15-4AC8-BF41-0575A6D2A82B}" destId="{A2A7CFD0-45A6-43A5-9BF3-9C9085E9AA6D}" srcOrd="0" destOrd="0" presId="urn:microsoft.com/office/officeart/2005/8/layout/gear1"/>
    <dgm:cxn modelId="{B230698E-C626-40E3-8901-F4862E685AD5}" type="presOf" srcId="{EFF9DF56-B40C-4645-8A73-9CBC4C333C94}" destId="{98CFB605-4015-426C-8E80-66446234654A}" srcOrd="3" destOrd="0" presId="urn:microsoft.com/office/officeart/2005/8/layout/gear1"/>
    <dgm:cxn modelId="{B1F26B8E-A648-4A3C-8579-369B18365612}" type="presOf" srcId="{EFF9DF56-B40C-4645-8A73-9CBC4C333C94}" destId="{04BFB6A3-6770-4CF6-9A44-60BB014F9C9F}" srcOrd="2" destOrd="0" presId="urn:microsoft.com/office/officeart/2005/8/layout/gear1"/>
    <dgm:cxn modelId="{5351E873-54D9-4C04-BF95-8D4E4E03C395}" srcId="{C5C2BAED-FE15-4AC8-BF41-0575A6D2A82B}" destId="{EFF9DF56-B40C-4645-8A73-9CBC4C333C94}" srcOrd="2" destOrd="0" parTransId="{E14A5BF8-EDA1-4A25-B6C4-89E49454D1F4}" sibTransId="{7B717182-48E0-48E2-91E9-6BC14D71C529}"/>
    <dgm:cxn modelId="{E1B896FF-D14B-42E5-B239-EB5E16A88C23}" type="presParOf" srcId="{A2A7CFD0-45A6-43A5-9BF3-9C9085E9AA6D}" destId="{56F55DCF-C829-4CDE-870D-6B98B0C37429}" srcOrd="0" destOrd="0" presId="urn:microsoft.com/office/officeart/2005/8/layout/gear1"/>
    <dgm:cxn modelId="{BA7BF83B-21CB-40E2-B83E-7479A6085988}" type="presParOf" srcId="{A2A7CFD0-45A6-43A5-9BF3-9C9085E9AA6D}" destId="{E22B1A05-EF9A-4BE9-9D27-94607A51F384}" srcOrd="1" destOrd="0" presId="urn:microsoft.com/office/officeart/2005/8/layout/gear1"/>
    <dgm:cxn modelId="{E04E0007-61C9-4D89-BFDF-36112F2CBEEB}" type="presParOf" srcId="{A2A7CFD0-45A6-43A5-9BF3-9C9085E9AA6D}" destId="{0CA34F76-A30A-45B8-92B9-F40E510CDD00}" srcOrd="2" destOrd="0" presId="urn:microsoft.com/office/officeart/2005/8/layout/gear1"/>
    <dgm:cxn modelId="{C0B569CC-B4A9-49A7-B9AD-07150505C3BE}" type="presParOf" srcId="{A2A7CFD0-45A6-43A5-9BF3-9C9085E9AA6D}" destId="{9B3C6E67-365C-4BF5-AC8D-86B1EC58D8E0}" srcOrd="3" destOrd="0" presId="urn:microsoft.com/office/officeart/2005/8/layout/gear1"/>
    <dgm:cxn modelId="{99F7B014-E5D6-4AFB-A2A2-CBB55B0EA1EC}" type="presParOf" srcId="{A2A7CFD0-45A6-43A5-9BF3-9C9085E9AA6D}" destId="{8A95722A-3410-4832-B4A4-B053B6B33ADB}" srcOrd="4" destOrd="0" presId="urn:microsoft.com/office/officeart/2005/8/layout/gear1"/>
    <dgm:cxn modelId="{0F769330-D52E-4F9A-8160-2670741D881C}" type="presParOf" srcId="{A2A7CFD0-45A6-43A5-9BF3-9C9085E9AA6D}" destId="{4D108D1C-67D8-481B-B829-8FD3E221D7DB}" srcOrd="5" destOrd="0" presId="urn:microsoft.com/office/officeart/2005/8/layout/gear1"/>
    <dgm:cxn modelId="{7F64DE6F-B006-4625-99D8-EF8EA2E756D3}" type="presParOf" srcId="{A2A7CFD0-45A6-43A5-9BF3-9C9085E9AA6D}" destId="{220894F1-AF8F-4FE7-824B-4D180B3FE0AD}" srcOrd="6" destOrd="0" presId="urn:microsoft.com/office/officeart/2005/8/layout/gear1"/>
    <dgm:cxn modelId="{EAAFBCB3-3EAB-4097-ACFB-82AA187CA1DB}" type="presParOf" srcId="{A2A7CFD0-45A6-43A5-9BF3-9C9085E9AA6D}" destId="{9478C617-687F-4A1D-8AAD-3C8793196B09}" srcOrd="7" destOrd="0" presId="urn:microsoft.com/office/officeart/2005/8/layout/gear1"/>
    <dgm:cxn modelId="{79B2988F-7F6A-4BA5-9164-1CD3EB55E159}" type="presParOf" srcId="{A2A7CFD0-45A6-43A5-9BF3-9C9085E9AA6D}" destId="{04BFB6A3-6770-4CF6-9A44-60BB014F9C9F}" srcOrd="8" destOrd="0" presId="urn:microsoft.com/office/officeart/2005/8/layout/gear1"/>
    <dgm:cxn modelId="{082BF037-634D-44D4-8AE8-868613B475FB}" type="presParOf" srcId="{A2A7CFD0-45A6-43A5-9BF3-9C9085E9AA6D}" destId="{98CFB605-4015-426C-8E80-66446234654A}" srcOrd="9" destOrd="0" presId="urn:microsoft.com/office/officeart/2005/8/layout/gear1"/>
    <dgm:cxn modelId="{96129969-E6C3-49E4-A966-77B04D19F302}" type="presParOf" srcId="{A2A7CFD0-45A6-43A5-9BF3-9C9085E9AA6D}" destId="{35AE9BAB-C3CA-4D75-A5B5-D946328EF60E}" srcOrd="10" destOrd="0" presId="urn:microsoft.com/office/officeart/2005/8/layout/gear1"/>
    <dgm:cxn modelId="{27A25208-2810-4487-9B3B-8B3752FD2DF3}" type="presParOf" srcId="{A2A7CFD0-45A6-43A5-9BF3-9C9085E9AA6D}" destId="{697BA5BF-C460-4CA7-87AF-EB7716A54019}" srcOrd="11" destOrd="0" presId="urn:microsoft.com/office/officeart/2005/8/layout/gear1"/>
    <dgm:cxn modelId="{C8DD9ABA-ACE6-47A6-8656-E6270CD20699}" type="presParOf" srcId="{A2A7CFD0-45A6-43A5-9BF3-9C9085E9AA6D}" destId="{F7F98091-E248-428A-96E7-060D09279E26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163D3E-3E93-4944-AF3A-31AAFD27422C}" type="doc">
      <dgm:prSet loTypeId="urn:microsoft.com/office/officeart/2009/3/layout/StepUpProcess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C6C5DFC8-9145-4F6F-9187-B95EA9D7324F}">
      <dgm:prSet phldrT="[텍스트]"/>
      <dgm:spPr/>
      <dgm:t>
        <a:bodyPr/>
        <a:lstStyle/>
        <a:p>
          <a:pPr algn="ctr" latinLnBrk="1"/>
          <a:r>
            <a:rPr lang="ko-KR" altLang="en-US" dirty="0"/>
            <a:t>유선</a:t>
          </a:r>
          <a:r>
            <a:rPr lang="en-US" altLang="ko-KR" dirty="0"/>
            <a:t/>
          </a:r>
          <a:br>
            <a:rPr lang="en-US" altLang="ko-KR" dirty="0"/>
          </a:br>
          <a:r>
            <a:rPr lang="ko-KR" altLang="en-US" dirty="0" err="1"/>
            <a:t>인터라넷</a:t>
          </a:r>
          <a:endParaRPr lang="ko-KR" altLang="en-US" dirty="0"/>
        </a:p>
      </dgm:t>
    </dgm:pt>
    <dgm:pt modelId="{02582962-4A03-426F-8A60-C68D7A9EE2D7}" type="parTrans" cxnId="{EB6D363D-B423-40ED-848C-0B7104D07A86}">
      <dgm:prSet/>
      <dgm:spPr/>
      <dgm:t>
        <a:bodyPr/>
        <a:lstStyle/>
        <a:p>
          <a:pPr algn="ctr" latinLnBrk="1"/>
          <a:endParaRPr lang="ko-KR" altLang="en-US"/>
        </a:p>
      </dgm:t>
    </dgm:pt>
    <dgm:pt modelId="{087E46A3-6891-4A61-AB65-5A952F87D313}" type="sibTrans" cxnId="{EB6D363D-B423-40ED-848C-0B7104D07A86}">
      <dgm:prSet/>
      <dgm:spPr/>
      <dgm:t>
        <a:bodyPr/>
        <a:lstStyle/>
        <a:p>
          <a:pPr algn="ctr" latinLnBrk="1"/>
          <a:endParaRPr lang="ko-KR" altLang="en-US"/>
        </a:p>
      </dgm:t>
    </dgm:pt>
    <dgm:pt modelId="{9F1E0731-1372-4521-8C6E-5499F2317C4D}">
      <dgm:prSet phldrT="[텍스트]"/>
      <dgm:spPr/>
      <dgm:t>
        <a:bodyPr/>
        <a:lstStyle/>
        <a:p>
          <a:pPr algn="ctr" latinLnBrk="1"/>
          <a:r>
            <a:rPr lang="en-US" altLang="ko-KR" dirty="0"/>
            <a:t>PC</a:t>
          </a:r>
          <a:br>
            <a:rPr lang="en-US" altLang="ko-KR" dirty="0"/>
          </a:br>
          <a:r>
            <a:rPr lang="ko-KR" altLang="en-US" dirty="0"/>
            <a:t>인터넷</a:t>
          </a:r>
        </a:p>
      </dgm:t>
    </dgm:pt>
    <dgm:pt modelId="{02C16041-2BF9-4FD3-BC3F-6BB8B3AED337}" type="parTrans" cxnId="{0012C3F5-6D6C-42E8-B123-1FF45C233EEA}">
      <dgm:prSet/>
      <dgm:spPr/>
      <dgm:t>
        <a:bodyPr/>
        <a:lstStyle/>
        <a:p>
          <a:pPr algn="ctr" latinLnBrk="1"/>
          <a:endParaRPr lang="ko-KR" altLang="en-US"/>
        </a:p>
      </dgm:t>
    </dgm:pt>
    <dgm:pt modelId="{0BFE19B7-217A-4AE0-8C9C-BA7258104C62}" type="sibTrans" cxnId="{0012C3F5-6D6C-42E8-B123-1FF45C233EEA}">
      <dgm:prSet/>
      <dgm:spPr/>
      <dgm:t>
        <a:bodyPr/>
        <a:lstStyle/>
        <a:p>
          <a:pPr algn="ctr" latinLnBrk="1"/>
          <a:endParaRPr lang="ko-KR" altLang="en-US"/>
        </a:p>
      </dgm:t>
    </dgm:pt>
    <dgm:pt modelId="{0730FFE2-641A-4AA5-A123-55457E1840AF}">
      <dgm:prSet phldrT="[텍스트]"/>
      <dgm:spPr/>
      <dgm:t>
        <a:bodyPr/>
        <a:lstStyle/>
        <a:p>
          <a:pPr algn="ctr" latinLnBrk="1"/>
          <a:r>
            <a:rPr lang="ko-KR" altLang="en-US" dirty="0" err="1"/>
            <a:t>모바일</a:t>
          </a:r>
          <a:r>
            <a:rPr lang="en-US" altLang="ko-KR" dirty="0"/>
            <a:t/>
          </a:r>
          <a:br>
            <a:rPr lang="en-US" altLang="ko-KR" dirty="0"/>
          </a:br>
          <a:r>
            <a:rPr lang="ko-KR" altLang="en-US" dirty="0"/>
            <a:t>인터넷</a:t>
          </a:r>
        </a:p>
      </dgm:t>
    </dgm:pt>
    <dgm:pt modelId="{952401DD-7478-4161-936D-3E0C725D0FBC}" type="parTrans" cxnId="{50734998-6ECC-47A1-AAF8-2D4C08AA0DD0}">
      <dgm:prSet/>
      <dgm:spPr/>
      <dgm:t>
        <a:bodyPr/>
        <a:lstStyle/>
        <a:p>
          <a:pPr algn="ctr" latinLnBrk="1"/>
          <a:endParaRPr lang="ko-KR" altLang="en-US"/>
        </a:p>
      </dgm:t>
    </dgm:pt>
    <dgm:pt modelId="{9910547A-A0B7-4FC8-89BC-04DFDCCF5E07}" type="sibTrans" cxnId="{50734998-6ECC-47A1-AAF8-2D4C08AA0DD0}">
      <dgm:prSet/>
      <dgm:spPr/>
      <dgm:t>
        <a:bodyPr/>
        <a:lstStyle/>
        <a:p>
          <a:pPr algn="ctr" latinLnBrk="1"/>
          <a:endParaRPr lang="ko-KR" altLang="en-US"/>
        </a:p>
      </dgm:t>
    </dgm:pt>
    <dgm:pt modelId="{998C5078-E409-40FA-9A8B-91EDAFF4581E}">
      <dgm:prSet phldrT="[텍스트]"/>
      <dgm:spPr/>
      <dgm:t>
        <a:bodyPr/>
        <a:lstStyle/>
        <a:p>
          <a:pPr algn="ctr" latinLnBrk="1"/>
          <a:r>
            <a:rPr lang="ko-KR" altLang="en-US" dirty="0"/>
            <a:t>사물</a:t>
          </a:r>
          <a:r>
            <a:rPr lang="en-US" altLang="ko-KR" dirty="0"/>
            <a:t/>
          </a:r>
          <a:br>
            <a:rPr lang="en-US" altLang="ko-KR" dirty="0"/>
          </a:br>
          <a:r>
            <a:rPr lang="ko-KR" altLang="en-US" dirty="0"/>
            <a:t>인터넷</a:t>
          </a:r>
        </a:p>
      </dgm:t>
    </dgm:pt>
    <dgm:pt modelId="{366049E1-ED93-45FA-912E-5177EF9CCE69}" type="parTrans" cxnId="{44DB0E65-D814-4BEA-9105-01F287C816EA}">
      <dgm:prSet/>
      <dgm:spPr/>
      <dgm:t>
        <a:bodyPr/>
        <a:lstStyle/>
        <a:p>
          <a:pPr algn="ctr" latinLnBrk="1"/>
          <a:endParaRPr lang="ko-KR" altLang="en-US"/>
        </a:p>
      </dgm:t>
    </dgm:pt>
    <dgm:pt modelId="{BD2A77F3-C852-4408-92F1-8B3913812721}" type="sibTrans" cxnId="{44DB0E65-D814-4BEA-9105-01F287C816EA}">
      <dgm:prSet/>
      <dgm:spPr/>
      <dgm:t>
        <a:bodyPr/>
        <a:lstStyle/>
        <a:p>
          <a:pPr algn="ctr" latinLnBrk="1"/>
          <a:endParaRPr lang="ko-KR" altLang="en-US"/>
        </a:p>
      </dgm:t>
    </dgm:pt>
    <dgm:pt modelId="{70840862-9F29-4B66-9742-DB33EE9C957C}" type="pres">
      <dgm:prSet presAssocID="{A0163D3E-3E93-4944-AF3A-31AAFD27422C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002720E-BACD-4C62-B866-C311AF8724CE}" type="pres">
      <dgm:prSet presAssocID="{C6C5DFC8-9145-4F6F-9187-B95EA9D7324F}" presName="composite" presStyleCnt="0"/>
      <dgm:spPr/>
    </dgm:pt>
    <dgm:pt modelId="{F0CB04B6-B6BB-48D1-9A2E-1E046A7EB02B}" type="pres">
      <dgm:prSet presAssocID="{C6C5DFC8-9145-4F6F-9187-B95EA9D7324F}" presName="LShape" presStyleLbl="alignNode1" presStyleIdx="0" presStyleCnt="7"/>
      <dgm:spPr/>
    </dgm:pt>
    <dgm:pt modelId="{852ACF01-6386-425B-9F61-10D0AE918910}" type="pres">
      <dgm:prSet presAssocID="{C6C5DFC8-9145-4F6F-9187-B95EA9D7324F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F7F2849-73C5-4E65-8D64-DDC86625C68B}" type="pres">
      <dgm:prSet presAssocID="{C6C5DFC8-9145-4F6F-9187-B95EA9D7324F}" presName="Triangle" presStyleLbl="alignNode1" presStyleIdx="1" presStyleCnt="7"/>
      <dgm:spPr/>
    </dgm:pt>
    <dgm:pt modelId="{779C0395-E7C7-4985-95F3-001ACAD78991}" type="pres">
      <dgm:prSet presAssocID="{087E46A3-6891-4A61-AB65-5A952F87D313}" presName="sibTrans" presStyleCnt="0"/>
      <dgm:spPr/>
    </dgm:pt>
    <dgm:pt modelId="{C900F87F-E0AE-4F81-A1D0-0E3986DC4E55}" type="pres">
      <dgm:prSet presAssocID="{087E46A3-6891-4A61-AB65-5A952F87D313}" presName="space" presStyleCnt="0"/>
      <dgm:spPr/>
    </dgm:pt>
    <dgm:pt modelId="{E6E018E7-192B-428D-AEE2-19DB6348B5BD}" type="pres">
      <dgm:prSet presAssocID="{9F1E0731-1372-4521-8C6E-5499F2317C4D}" presName="composite" presStyleCnt="0"/>
      <dgm:spPr/>
    </dgm:pt>
    <dgm:pt modelId="{A1A6B041-7103-41F4-8498-402AB7D4CE17}" type="pres">
      <dgm:prSet presAssocID="{9F1E0731-1372-4521-8C6E-5499F2317C4D}" presName="LShape" presStyleLbl="alignNode1" presStyleIdx="2" presStyleCnt="7"/>
      <dgm:spPr/>
    </dgm:pt>
    <dgm:pt modelId="{FAE62780-CF8F-47F2-82BC-C03227D7FED6}" type="pres">
      <dgm:prSet presAssocID="{9F1E0731-1372-4521-8C6E-5499F2317C4D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7E7C354-EB05-487A-89A9-89B64518DAC3}" type="pres">
      <dgm:prSet presAssocID="{9F1E0731-1372-4521-8C6E-5499F2317C4D}" presName="Triangle" presStyleLbl="alignNode1" presStyleIdx="3" presStyleCnt="7"/>
      <dgm:spPr/>
    </dgm:pt>
    <dgm:pt modelId="{88259E0A-07D3-437C-B4B5-E517E0941525}" type="pres">
      <dgm:prSet presAssocID="{0BFE19B7-217A-4AE0-8C9C-BA7258104C62}" presName="sibTrans" presStyleCnt="0"/>
      <dgm:spPr/>
    </dgm:pt>
    <dgm:pt modelId="{B2FBA520-736A-47CD-AFE9-2AB7DBDC2547}" type="pres">
      <dgm:prSet presAssocID="{0BFE19B7-217A-4AE0-8C9C-BA7258104C62}" presName="space" presStyleCnt="0"/>
      <dgm:spPr/>
    </dgm:pt>
    <dgm:pt modelId="{0B357082-57EF-44ED-A6C4-E542D6E93A72}" type="pres">
      <dgm:prSet presAssocID="{0730FFE2-641A-4AA5-A123-55457E1840AF}" presName="composite" presStyleCnt="0"/>
      <dgm:spPr/>
    </dgm:pt>
    <dgm:pt modelId="{50A13698-C914-4477-9CB5-F29AEB0E078C}" type="pres">
      <dgm:prSet presAssocID="{0730FFE2-641A-4AA5-A123-55457E1840AF}" presName="LShape" presStyleLbl="alignNode1" presStyleIdx="4" presStyleCnt="7"/>
      <dgm:spPr/>
    </dgm:pt>
    <dgm:pt modelId="{FB9D0B30-E003-416A-8A47-B99D1261A0FB}" type="pres">
      <dgm:prSet presAssocID="{0730FFE2-641A-4AA5-A123-55457E1840AF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5300EB0-9562-4E15-8B9F-02970589D5D0}" type="pres">
      <dgm:prSet presAssocID="{0730FFE2-641A-4AA5-A123-55457E1840AF}" presName="Triangle" presStyleLbl="alignNode1" presStyleIdx="5" presStyleCnt="7"/>
      <dgm:spPr/>
    </dgm:pt>
    <dgm:pt modelId="{5C895835-5124-46FB-8355-03C6A610D864}" type="pres">
      <dgm:prSet presAssocID="{9910547A-A0B7-4FC8-89BC-04DFDCCF5E07}" presName="sibTrans" presStyleCnt="0"/>
      <dgm:spPr/>
    </dgm:pt>
    <dgm:pt modelId="{A2E4D524-24E3-48CA-94E4-E973FBCDC809}" type="pres">
      <dgm:prSet presAssocID="{9910547A-A0B7-4FC8-89BC-04DFDCCF5E07}" presName="space" presStyleCnt="0"/>
      <dgm:spPr/>
    </dgm:pt>
    <dgm:pt modelId="{18738115-EA62-43D5-A709-BEC2530C9453}" type="pres">
      <dgm:prSet presAssocID="{998C5078-E409-40FA-9A8B-91EDAFF4581E}" presName="composite" presStyleCnt="0"/>
      <dgm:spPr/>
    </dgm:pt>
    <dgm:pt modelId="{E88C5CA4-8094-4F16-A637-DD49A9F57867}" type="pres">
      <dgm:prSet presAssocID="{998C5078-E409-40FA-9A8B-91EDAFF4581E}" presName="LShape" presStyleLbl="alignNode1" presStyleIdx="6" presStyleCnt="7"/>
      <dgm:spPr/>
    </dgm:pt>
    <dgm:pt modelId="{B54C20BD-5F0A-48B6-88F6-BC12AA7688B5}" type="pres">
      <dgm:prSet presAssocID="{998C5078-E409-40FA-9A8B-91EDAFF4581E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07DBB133-6EC5-40B0-BBD4-CE2D684F5DE9}" type="presOf" srcId="{C6C5DFC8-9145-4F6F-9187-B95EA9D7324F}" destId="{852ACF01-6386-425B-9F61-10D0AE918910}" srcOrd="0" destOrd="0" presId="urn:microsoft.com/office/officeart/2009/3/layout/StepUpProcess"/>
    <dgm:cxn modelId="{FB0EBC8C-6F5F-4F00-B2D3-4B0B3F20DC14}" type="presOf" srcId="{998C5078-E409-40FA-9A8B-91EDAFF4581E}" destId="{B54C20BD-5F0A-48B6-88F6-BC12AA7688B5}" srcOrd="0" destOrd="0" presId="urn:microsoft.com/office/officeart/2009/3/layout/StepUpProcess"/>
    <dgm:cxn modelId="{0012C3F5-6D6C-42E8-B123-1FF45C233EEA}" srcId="{A0163D3E-3E93-4944-AF3A-31AAFD27422C}" destId="{9F1E0731-1372-4521-8C6E-5499F2317C4D}" srcOrd="1" destOrd="0" parTransId="{02C16041-2BF9-4FD3-BC3F-6BB8B3AED337}" sibTransId="{0BFE19B7-217A-4AE0-8C9C-BA7258104C62}"/>
    <dgm:cxn modelId="{2B7A6E84-E56C-4F62-9BC2-815220C9F55F}" type="presOf" srcId="{9F1E0731-1372-4521-8C6E-5499F2317C4D}" destId="{FAE62780-CF8F-47F2-82BC-C03227D7FED6}" srcOrd="0" destOrd="0" presId="urn:microsoft.com/office/officeart/2009/3/layout/StepUpProcess"/>
    <dgm:cxn modelId="{EB6D363D-B423-40ED-848C-0B7104D07A86}" srcId="{A0163D3E-3E93-4944-AF3A-31AAFD27422C}" destId="{C6C5DFC8-9145-4F6F-9187-B95EA9D7324F}" srcOrd="0" destOrd="0" parTransId="{02582962-4A03-426F-8A60-C68D7A9EE2D7}" sibTransId="{087E46A3-6891-4A61-AB65-5A952F87D313}"/>
    <dgm:cxn modelId="{44DB0E65-D814-4BEA-9105-01F287C816EA}" srcId="{A0163D3E-3E93-4944-AF3A-31AAFD27422C}" destId="{998C5078-E409-40FA-9A8B-91EDAFF4581E}" srcOrd="3" destOrd="0" parTransId="{366049E1-ED93-45FA-912E-5177EF9CCE69}" sibTransId="{BD2A77F3-C852-4408-92F1-8B3913812721}"/>
    <dgm:cxn modelId="{0DE7D7BE-E00D-4F98-8828-04E45F2F568C}" type="presOf" srcId="{0730FFE2-641A-4AA5-A123-55457E1840AF}" destId="{FB9D0B30-E003-416A-8A47-B99D1261A0FB}" srcOrd="0" destOrd="0" presId="urn:microsoft.com/office/officeart/2009/3/layout/StepUpProcess"/>
    <dgm:cxn modelId="{985610D5-F403-443F-83DB-583E9A53E9D2}" type="presOf" srcId="{A0163D3E-3E93-4944-AF3A-31AAFD27422C}" destId="{70840862-9F29-4B66-9742-DB33EE9C957C}" srcOrd="0" destOrd="0" presId="urn:microsoft.com/office/officeart/2009/3/layout/StepUpProcess"/>
    <dgm:cxn modelId="{50734998-6ECC-47A1-AAF8-2D4C08AA0DD0}" srcId="{A0163D3E-3E93-4944-AF3A-31AAFD27422C}" destId="{0730FFE2-641A-4AA5-A123-55457E1840AF}" srcOrd="2" destOrd="0" parTransId="{952401DD-7478-4161-936D-3E0C725D0FBC}" sibTransId="{9910547A-A0B7-4FC8-89BC-04DFDCCF5E07}"/>
    <dgm:cxn modelId="{0292D9F6-8AC7-497C-9CBF-4C3026E02668}" type="presParOf" srcId="{70840862-9F29-4B66-9742-DB33EE9C957C}" destId="{9002720E-BACD-4C62-B866-C311AF8724CE}" srcOrd="0" destOrd="0" presId="urn:microsoft.com/office/officeart/2009/3/layout/StepUpProcess"/>
    <dgm:cxn modelId="{BD4048CD-9366-4989-B6D1-660FCE71CA27}" type="presParOf" srcId="{9002720E-BACD-4C62-B866-C311AF8724CE}" destId="{F0CB04B6-B6BB-48D1-9A2E-1E046A7EB02B}" srcOrd="0" destOrd="0" presId="urn:microsoft.com/office/officeart/2009/3/layout/StepUpProcess"/>
    <dgm:cxn modelId="{19A6AFA1-1BFC-4FD9-9819-0F7AA1AB5A47}" type="presParOf" srcId="{9002720E-BACD-4C62-B866-C311AF8724CE}" destId="{852ACF01-6386-425B-9F61-10D0AE918910}" srcOrd="1" destOrd="0" presId="urn:microsoft.com/office/officeart/2009/3/layout/StepUpProcess"/>
    <dgm:cxn modelId="{B8868D18-6A7F-4496-82C8-6F36A73CAD31}" type="presParOf" srcId="{9002720E-BACD-4C62-B866-C311AF8724CE}" destId="{7F7F2849-73C5-4E65-8D64-DDC86625C68B}" srcOrd="2" destOrd="0" presId="urn:microsoft.com/office/officeart/2009/3/layout/StepUpProcess"/>
    <dgm:cxn modelId="{311368C7-7195-49E5-8092-DC60602026A9}" type="presParOf" srcId="{70840862-9F29-4B66-9742-DB33EE9C957C}" destId="{779C0395-E7C7-4985-95F3-001ACAD78991}" srcOrd="1" destOrd="0" presId="urn:microsoft.com/office/officeart/2009/3/layout/StepUpProcess"/>
    <dgm:cxn modelId="{6139F582-EFE4-4CBB-9A4D-BD90FBDF4144}" type="presParOf" srcId="{779C0395-E7C7-4985-95F3-001ACAD78991}" destId="{C900F87F-E0AE-4F81-A1D0-0E3986DC4E55}" srcOrd="0" destOrd="0" presId="urn:microsoft.com/office/officeart/2009/3/layout/StepUpProcess"/>
    <dgm:cxn modelId="{876483CC-D443-4967-AA74-6447891C5D61}" type="presParOf" srcId="{70840862-9F29-4B66-9742-DB33EE9C957C}" destId="{E6E018E7-192B-428D-AEE2-19DB6348B5BD}" srcOrd="2" destOrd="0" presId="urn:microsoft.com/office/officeart/2009/3/layout/StepUpProcess"/>
    <dgm:cxn modelId="{0F72B130-1A9E-4EEF-BC72-C0D480F03DF8}" type="presParOf" srcId="{E6E018E7-192B-428D-AEE2-19DB6348B5BD}" destId="{A1A6B041-7103-41F4-8498-402AB7D4CE17}" srcOrd="0" destOrd="0" presId="urn:microsoft.com/office/officeart/2009/3/layout/StepUpProcess"/>
    <dgm:cxn modelId="{217A35D8-CEAA-48B3-AFA5-6ABC7C9C5B47}" type="presParOf" srcId="{E6E018E7-192B-428D-AEE2-19DB6348B5BD}" destId="{FAE62780-CF8F-47F2-82BC-C03227D7FED6}" srcOrd="1" destOrd="0" presId="urn:microsoft.com/office/officeart/2009/3/layout/StepUpProcess"/>
    <dgm:cxn modelId="{7B0D46EB-278E-46F4-BAB6-632DB737CEF1}" type="presParOf" srcId="{E6E018E7-192B-428D-AEE2-19DB6348B5BD}" destId="{77E7C354-EB05-487A-89A9-89B64518DAC3}" srcOrd="2" destOrd="0" presId="urn:microsoft.com/office/officeart/2009/3/layout/StepUpProcess"/>
    <dgm:cxn modelId="{430A78C3-6050-4212-965A-F5417F260F03}" type="presParOf" srcId="{70840862-9F29-4B66-9742-DB33EE9C957C}" destId="{88259E0A-07D3-437C-B4B5-E517E0941525}" srcOrd="3" destOrd="0" presId="urn:microsoft.com/office/officeart/2009/3/layout/StepUpProcess"/>
    <dgm:cxn modelId="{2854C582-F2B0-4BEC-AC9C-F7ECC2EA25E9}" type="presParOf" srcId="{88259E0A-07D3-437C-B4B5-E517E0941525}" destId="{B2FBA520-736A-47CD-AFE9-2AB7DBDC2547}" srcOrd="0" destOrd="0" presId="urn:microsoft.com/office/officeart/2009/3/layout/StepUpProcess"/>
    <dgm:cxn modelId="{AF79A592-80BD-4BC5-96D9-61FBB59E9127}" type="presParOf" srcId="{70840862-9F29-4B66-9742-DB33EE9C957C}" destId="{0B357082-57EF-44ED-A6C4-E542D6E93A72}" srcOrd="4" destOrd="0" presId="urn:microsoft.com/office/officeart/2009/3/layout/StepUpProcess"/>
    <dgm:cxn modelId="{799FB61C-205B-49DF-B9C6-EE4B0EB291FC}" type="presParOf" srcId="{0B357082-57EF-44ED-A6C4-E542D6E93A72}" destId="{50A13698-C914-4477-9CB5-F29AEB0E078C}" srcOrd="0" destOrd="0" presId="urn:microsoft.com/office/officeart/2009/3/layout/StepUpProcess"/>
    <dgm:cxn modelId="{0328704E-978D-4D33-A601-9B6AC1A5354F}" type="presParOf" srcId="{0B357082-57EF-44ED-A6C4-E542D6E93A72}" destId="{FB9D0B30-E003-416A-8A47-B99D1261A0FB}" srcOrd="1" destOrd="0" presId="urn:microsoft.com/office/officeart/2009/3/layout/StepUpProcess"/>
    <dgm:cxn modelId="{0FEF141B-18C1-48E5-A033-F7DF3CAA8A4C}" type="presParOf" srcId="{0B357082-57EF-44ED-A6C4-E542D6E93A72}" destId="{C5300EB0-9562-4E15-8B9F-02970589D5D0}" srcOrd="2" destOrd="0" presId="urn:microsoft.com/office/officeart/2009/3/layout/StepUpProcess"/>
    <dgm:cxn modelId="{A33B59AD-C9EE-4E31-8B12-70A5DF06F5D1}" type="presParOf" srcId="{70840862-9F29-4B66-9742-DB33EE9C957C}" destId="{5C895835-5124-46FB-8355-03C6A610D864}" srcOrd="5" destOrd="0" presId="urn:microsoft.com/office/officeart/2009/3/layout/StepUpProcess"/>
    <dgm:cxn modelId="{473CC94D-1963-457D-B24F-CDD745D17B3E}" type="presParOf" srcId="{5C895835-5124-46FB-8355-03C6A610D864}" destId="{A2E4D524-24E3-48CA-94E4-E973FBCDC809}" srcOrd="0" destOrd="0" presId="urn:microsoft.com/office/officeart/2009/3/layout/StepUpProcess"/>
    <dgm:cxn modelId="{6FD85711-EEC9-4E18-8AD5-08986B53425C}" type="presParOf" srcId="{70840862-9F29-4B66-9742-DB33EE9C957C}" destId="{18738115-EA62-43D5-A709-BEC2530C9453}" srcOrd="6" destOrd="0" presId="urn:microsoft.com/office/officeart/2009/3/layout/StepUpProcess"/>
    <dgm:cxn modelId="{548D2935-DA8D-4A0C-9328-9216D2B3EE4B}" type="presParOf" srcId="{18738115-EA62-43D5-A709-BEC2530C9453}" destId="{E88C5CA4-8094-4F16-A637-DD49A9F57867}" srcOrd="0" destOrd="0" presId="urn:microsoft.com/office/officeart/2009/3/layout/StepUpProcess"/>
    <dgm:cxn modelId="{19D2D56D-D9B8-4F70-A35A-BA2913BD93F5}" type="presParOf" srcId="{18738115-EA62-43D5-A709-BEC2530C9453}" destId="{B54C20BD-5F0A-48B6-88F6-BC12AA7688B5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B877FF6-D871-4C53-82D4-1E7734F7ECA8}" type="doc">
      <dgm:prSet loTypeId="urn:microsoft.com/office/officeart/2005/8/layout/radial6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E2D2E514-3831-476A-9B53-EE26A6B59AA6}">
      <dgm:prSet phldrT="[텍스트]" custT="1"/>
      <dgm:spPr/>
      <dgm:t>
        <a:bodyPr/>
        <a:lstStyle/>
        <a:p>
          <a:pPr latinLnBrk="1"/>
          <a:r>
            <a:rPr lang="en-US" altLang="ko-KR" sz="6000" dirty="0" err="1"/>
            <a:t>IoT</a:t>
          </a:r>
          <a:endParaRPr lang="ko-KR" altLang="en-US" sz="6000" dirty="0"/>
        </a:p>
      </dgm:t>
    </dgm:pt>
    <dgm:pt modelId="{EE528622-646C-43AF-8EB0-BF07EDC8D11F}" type="parTrans" cxnId="{0B4E066E-43AC-4BB1-BFA0-AE440AAD0FC1}">
      <dgm:prSet/>
      <dgm:spPr/>
      <dgm:t>
        <a:bodyPr/>
        <a:lstStyle/>
        <a:p>
          <a:pPr latinLnBrk="1"/>
          <a:endParaRPr lang="ko-KR" altLang="en-US" sz="2000"/>
        </a:p>
      </dgm:t>
    </dgm:pt>
    <dgm:pt modelId="{61E1D9E5-534A-4E42-BA4D-0E53A63C2C0C}" type="sibTrans" cxnId="{0B4E066E-43AC-4BB1-BFA0-AE440AAD0FC1}">
      <dgm:prSet/>
      <dgm:spPr/>
      <dgm:t>
        <a:bodyPr/>
        <a:lstStyle/>
        <a:p>
          <a:pPr latinLnBrk="1"/>
          <a:endParaRPr lang="ko-KR" altLang="en-US" sz="2000"/>
        </a:p>
      </dgm:t>
    </dgm:pt>
    <dgm:pt modelId="{62943BDD-0DCE-4F81-B7D0-727FFE71725C}">
      <dgm:prSet phldrT="[텍스트]" custT="1"/>
      <dgm:spPr/>
      <dgm:t>
        <a:bodyPr/>
        <a:lstStyle/>
        <a:p>
          <a:pPr latinLnBrk="1"/>
          <a:r>
            <a:rPr lang="en-US" altLang="ko-KR" sz="1400" dirty="0"/>
            <a:t>Home</a:t>
          </a:r>
          <a:endParaRPr lang="ko-KR" altLang="en-US" sz="1400" dirty="0"/>
        </a:p>
      </dgm:t>
    </dgm:pt>
    <dgm:pt modelId="{37500D38-F69A-4637-ADB2-DC33950811C6}" type="parTrans" cxnId="{F98F64E9-AE05-4AC2-B5B9-355C483ECC70}">
      <dgm:prSet/>
      <dgm:spPr/>
      <dgm:t>
        <a:bodyPr/>
        <a:lstStyle/>
        <a:p>
          <a:pPr latinLnBrk="1"/>
          <a:endParaRPr lang="ko-KR" altLang="en-US" sz="2000"/>
        </a:p>
      </dgm:t>
    </dgm:pt>
    <dgm:pt modelId="{7D77C955-3599-465D-9C60-E94E03B0C32E}" type="sibTrans" cxnId="{F98F64E9-AE05-4AC2-B5B9-355C483ECC70}">
      <dgm:prSet/>
      <dgm:spPr/>
      <dgm:t>
        <a:bodyPr/>
        <a:lstStyle/>
        <a:p>
          <a:pPr latinLnBrk="1"/>
          <a:endParaRPr lang="ko-KR" altLang="en-US" sz="2000"/>
        </a:p>
      </dgm:t>
    </dgm:pt>
    <dgm:pt modelId="{0646F46B-3AFF-49AC-9455-B446616BF1E1}">
      <dgm:prSet phldrT="[텍스트]" custT="1"/>
      <dgm:spPr/>
      <dgm:t>
        <a:bodyPr/>
        <a:lstStyle/>
        <a:p>
          <a:pPr latinLnBrk="1"/>
          <a:r>
            <a:rPr lang="en-US" altLang="ko-KR" sz="1400" dirty="0"/>
            <a:t>City</a:t>
          </a:r>
          <a:endParaRPr lang="ko-KR" altLang="en-US" sz="1400" dirty="0"/>
        </a:p>
      </dgm:t>
    </dgm:pt>
    <dgm:pt modelId="{7F8CBE1F-4A06-4561-9F4E-9B7A0DA9BF3E}" type="parTrans" cxnId="{B16FE20E-415B-4D99-A06E-22E1FA14315B}">
      <dgm:prSet/>
      <dgm:spPr/>
      <dgm:t>
        <a:bodyPr/>
        <a:lstStyle/>
        <a:p>
          <a:pPr latinLnBrk="1"/>
          <a:endParaRPr lang="ko-KR" altLang="en-US" sz="2000"/>
        </a:p>
      </dgm:t>
    </dgm:pt>
    <dgm:pt modelId="{19BABC8A-0999-490A-BC9C-76B35F0176C7}" type="sibTrans" cxnId="{B16FE20E-415B-4D99-A06E-22E1FA14315B}">
      <dgm:prSet/>
      <dgm:spPr/>
      <dgm:t>
        <a:bodyPr/>
        <a:lstStyle/>
        <a:p>
          <a:pPr latinLnBrk="1"/>
          <a:endParaRPr lang="ko-KR" altLang="en-US" sz="2000"/>
        </a:p>
      </dgm:t>
    </dgm:pt>
    <dgm:pt modelId="{DF25F9E1-7D90-42F7-AA9A-AB2E63F2F047}">
      <dgm:prSet phldrT="[텍스트]" custT="1"/>
      <dgm:spPr/>
      <dgm:t>
        <a:bodyPr/>
        <a:lstStyle/>
        <a:p>
          <a:pPr latinLnBrk="1"/>
          <a:r>
            <a:rPr lang="en-US" altLang="ko-KR" sz="1400" dirty="0" smtClean="0"/>
            <a:t>Healthcare</a:t>
          </a:r>
          <a:endParaRPr lang="ko-KR" altLang="en-US" sz="1400" dirty="0"/>
        </a:p>
      </dgm:t>
    </dgm:pt>
    <dgm:pt modelId="{61CFA0A2-19BB-47D5-B29D-36CF4A9D3F25}" type="parTrans" cxnId="{30AEC305-7764-4609-BF45-10CCD121E96C}">
      <dgm:prSet/>
      <dgm:spPr/>
      <dgm:t>
        <a:bodyPr/>
        <a:lstStyle/>
        <a:p>
          <a:pPr latinLnBrk="1"/>
          <a:endParaRPr lang="ko-KR" altLang="en-US" sz="2000"/>
        </a:p>
      </dgm:t>
    </dgm:pt>
    <dgm:pt modelId="{95B28163-53D3-4DC6-A94F-DA39022D533A}" type="sibTrans" cxnId="{30AEC305-7764-4609-BF45-10CCD121E96C}">
      <dgm:prSet/>
      <dgm:spPr/>
      <dgm:t>
        <a:bodyPr/>
        <a:lstStyle/>
        <a:p>
          <a:pPr latinLnBrk="1"/>
          <a:endParaRPr lang="ko-KR" altLang="en-US" sz="2000"/>
        </a:p>
      </dgm:t>
    </dgm:pt>
    <dgm:pt modelId="{3109CBAE-03A6-4609-82D2-0162AC5AC1AB}">
      <dgm:prSet phldrT="[텍스트]" custT="1"/>
      <dgm:spPr/>
      <dgm:t>
        <a:bodyPr/>
        <a:lstStyle/>
        <a:p>
          <a:pPr latinLnBrk="1"/>
          <a:r>
            <a:rPr lang="en-US" altLang="ko-KR" sz="1400" dirty="0"/>
            <a:t>Industry</a:t>
          </a:r>
          <a:endParaRPr lang="ko-KR" altLang="en-US" sz="1400" dirty="0"/>
        </a:p>
      </dgm:t>
    </dgm:pt>
    <dgm:pt modelId="{ED108821-0367-483E-92A8-DFBDF3586AEE}" type="parTrans" cxnId="{EA9A6152-ACD9-4C22-BC7E-A504E58C0563}">
      <dgm:prSet/>
      <dgm:spPr/>
      <dgm:t>
        <a:bodyPr/>
        <a:lstStyle/>
        <a:p>
          <a:pPr latinLnBrk="1"/>
          <a:endParaRPr lang="ko-KR" altLang="en-US" sz="2000"/>
        </a:p>
      </dgm:t>
    </dgm:pt>
    <dgm:pt modelId="{191BB40F-37AC-4A51-9021-9E26142C008D}" type="sibTrans" cxnId="{EA9A6152-ACD9-4C22-BC7E-A504E58C0563}">
      <dgm:prSet/>
      <dgm:spPr/>
      <dgm:t>
        <a:bodyPr/>
        <a:lstStyle/>
        <a:p>
          <a:pPr latinLnBrk="1"/>
          <a:endParaRPr lang="ko-KR" altLang="en-US" sz="2000"/>
        </a:p>
      </dgm:t>
    </dgm:pt>
    <dgm:pt modelId="{C56BF45A-AF43-44A6-A398-6A96A2D76D42}">
      <dgm:prSet phldrT="[텍스트]" custT="1"/>
      <dgm:spPr/>
      <dgm:t>
        <a:bodyPr/>
        <a:lstStyle/>
        <a:p>
          <a:pPr latinLnBrk="1"/>
          <a:r>
            <a:rPr lang="en-US" altLang="ko-KR" sz="1400" dirty="0"/>
            <a:t>Car</a:t>
          </a:r>
          <a:endParaRPr lang="ko-KR" altLang="en-US" sz="1400" dirty="0"/>
        </a:p>
      </dgm:t>
    </dgm:pt>
    <dgm:pt modelId="{B7B0DA78-6A5D-473F-8223-5C8B54A34F64}" type="parTrans" cxnId="{0DF3E493-C778-40EA-B3BA-60D8E32E7DD6}">
      <dgm:prSet/>
      <dgm:spPr/>
      <dgm:t>
        <a:bodyPr/>
        <a:lstStyle/>
        <a:p>
          <a:pPr latinLnBrk="1"/>
          <a:endParaRPr lang="ko-KR" altLang="en-US" sz="2000"/>
        </a:p>
      </dgm:t>
    </dgm:pt>
    <dgm:pt modelId="{BEEE666D-984A-437B-983E-B1B68544F528}" type="sibTrans" cxnId="{0DF3E493-C778-40EA-B3BA-60D8E32E7DD6}">
      <dgm:prSet/>
      <dgm:spPr/>
      <dgm:t>
        <a:bodyPr/>
        <a:lstStyle/>
        <a:p>
          <a:pPr latinLnBrk="1"/>
          <a:endParaRPr lang="ko-KR" altLang="en-US" sz="2000"/>
        </a:p>
      </dgm:t>
    </dgm:pt>
    <dgm:pt modelId="{B9354025-2937-4064-9B6A-075A80BDD92D}" type="pres">
      <dgm:prSet presAssocID="{2B877FF6-D871-4C53-82D4-1E7734F7ECA8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2618448-3A67-4472-A4F6-3C5A0C60382B}" type="pres">
      <dgm:prSet presAssocID="{E2D2E514-3831-476A-9B53-EE26A6B59AA6}" presName="centerShape" presStyleLbl="node0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E1C96B12-CC2F-416B-AF6F-621F153C825F}" type="pres">
      <dgm:prSet presAssocID="{62943BDD-0DCE-4F81-B7D0-727FFE71725C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E585FDB-68E8-4C5B-983F-5EEF412E7D22}" type="pres">
      <dgm:prSet presAssocID="{62943BDD-0DCE-4F81-B7D0-727FFE71725C}" presName="dummy" presStyleCnt="0"/>
      <dgm:spPr/>
    </dgm:pt>
    <dgm:pt modelId="{928BE2CE-1ECC-49B0-AE81-D8ED2B634F8F}" type="pres">
      <dgm:prSet presAssocID="{7D77C955-3599-465D-9C60-E94E03B0C32E}" presName="sibTrans" presStyleLbl="sibTrans2D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25F642CB-6CD5-49F1-81A5-3BFC75D70511}" type="pres">
      <dgm:prSet presAssocID="{0646F46B-3AFF-49AC-9455-B446616BF1E1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D3257A-E6A8-4DC7-A018-DC86AB329E1F}" type="pres">
      <dgm:prSet presAssocID="{0646F46B-3AFF-49AC-9455-B446616BF1E1}" presName="dummy" presStyleCnt="0"/>
      <dgm:spPr/>
    </dgm:pt>
    <dgm:pt modelId="{B161C916-F6AA-4B1C-ABB3-BD7E91C37B18}" type="pres">
      <dgm:prSet presAssocID="{19BABC8A-0999-490A-BC9C-76B35F0176C7}" presName="sibTrans" presStyleLbl="sibTrans2D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B54474AC-4589-40B3-9455-C6E5AB73A70A}" type="pres">
      <dgm:prSet presAssocID="{DF25F9E1-7D90-42F7-AA9A-AB2E63F2F047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08D151A-FF73-49C2-A56A-309BD3623E0A}" type="pres">
      <dgm:prSet presAssocID="{DF25F9E1-7D90-42F7-AA9A-AB2E63F2F047}" presName="dummy" presStyleCnt="0"/>
      <dgm:spPr/>
    </dgm:pt>
    <dgm:pt modelId="{BAAE24F6-1A9C-48A0-AF2D-1C130C0BDF51}" type="pres">
      <dgm:prSet presAssocID="{95B28163-53D3-4DC6-A94F-DA39022D533A}" presName="sibTrans" presStyleLbl="sibTrans2D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F0730329-3DB4-4AB5-87FB-CD732BA932E6}" type="pres">
      <dgm:prSet presAssocID="{3109CBAE-03A6-4609-82D2-0162AC5AC1AB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E424B24-EF6E-4B6E-92F5-F4A738CAAA15}" type="pres">
      <dgm:prSet presAssocID="{3109CBAE-03A6-4609-82D2-0162AC5AC1AB}" presName="dummy" presStyleCnt="0"/>
      <dgm:spPr/>
    </dgm:pt>
    <dgm:pt modelId="{8CA846F8-0E29-407D-BE98-78144E0DD1CD}" type="pres">
      <dgm:prSet presAssocID="{191BB40F-37AC-4A51-9021-9E26142C008D}" presName="sibTrans" presStyleLbl="sibTrans2D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814502D3-B1EC-4FE5-A487-9ECADFC4DCDE}" type="pres">
      <dgm:prSet presAssocID="{C56BF45A-AF43-44A6-A398-6A96A2D76D42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D00E0D4-4763-40A2-8BB1-DCBDB173DB79}" type="pres">
      <dgm:prSet presAssocID="{C56BF45A-AF43-44A6-A398-6A96A2D76D42}" presName="dummy" presStyleCnt="0"/>
      <dgm:spPr/>
    </dgm:pt>
    <dgm:pt modelId="{914ACDAD-7CFF-4598-815B-F863297DA8DC}" type="pres">
      <dgm:prSet presAssocID="{BEEE666D-984A-437B-983E-B1B68544F528}" presName="sibTrans" presStyleLbl="sibTrans2D1" presStyleIdx="4" presStyleCnt="5"/>
      <dgm:spPr/>
      <dgm:t>
        <a:bodyPr/>
        <a:lstStyle/>
        <a:p>
          <a:pPr latinLnBrk="1"/>
          <a:endParaRPr lang="ko-KR" altLang="en-US"/>
        </a:p>
      </dgm:t>
    </dgm:pt>
  </dgm:ptLst>
  <dgm:cxnLst>
    <dgm:cxn modelId="{0DF3E493-C778-40EA-B3BA-60D8E32E7DD6}" srcId="{E2D2E514-3831-476A-9B53-EE26A6B59AA6}" destId="{C56BF45A-AF43-44A6-A398-6A96A2D76D42}" srcOrd="4" destOrd="0" parTransId="{B7B0DA78-6A5D-473F-8223-5C8B54A34F64}" sibTransId="{BEEE666D-984A-437B-983E-B1B68544F528}"/>
    <dgm:cxn modelId="{4789A45C-02E9-4FF5-86DF-F050D463995C}" type="presOf" srcId="{62943BDD-0DCE-4F81-B7D0-727FFE71725C}" destId="{E1C96B12-CC2F-416B-AF6F-621F153C825F}" srcOrd="0" destOrd="0" presId="urn:microsoft.com/office/officeart/2005/8/layout/radial6"/>
    <dgm:cxn modelId="{F4AFE6D2-BDC8-4197-9963-53FA33BA98B0}" type="presOf" srcId="{E2D2E514-3831-476A-9B53-EE26A6B59AA6}" destId="{72618448-3A67-4472-A4F6-3C5A0C60382B}" srcOrd="0" destOrd="0" presId="urn:microsoft.com/office/officeart/2005/8/layout/radial6"/>
    <dgm:cxn modelId="{E8D42231-FA41-4390-AFA8-CCAB46AD68E5}" type="presOf" srcId="{7D77C955-3599-465D-9C60-E94E03B0C32E}" destId="{928BE2CE-1ECC-49B0-AE81-D8ED2B634F8F}" srcOrd="0" destOrd="0" presId="urn:microsoft.com/office/officeart/2005/8/layout/radial6"/>
    <dgm:cxn modelId="{02080FEA-B20C-4B90-8D51-0B5D5D7897AF}" type="presOf" srcId="{2B877FF6-D871-4C53-82D4-1E7734F7ECA8}" destId="{B9354025-2937-4064-9B6A-075A80BDD92D}" srcOrd="0" destOrd="0" presId="urn:microsoft.com/office/officeart/2005/8/layout/radial6"/>
    <dgm:cxn modelId="{44701CF4-9688-4161-B2F9-5BA1E169F48E}" type="presOf" srcId="{95B28163-53D3-4DC6-A94F-DA39022D533A}" destId="{BAAE24F6-1A9C-48A0-AF2D-1C130C0BDF51}" srcOrd="0" destOrd="0" presId="urn:microsoft.com/office/officeart/2005/8/layout/radial6"/>
    <dgm:cxn modelId="{EA9A6152-ACD9-4C22-BC7E-A504E58C0563}" srcId="{E2D2E514-3831-476A-9B53-EE26A6B59AA6}" destId="{3109CBAE-03A6-4609-82D2-0162AC5AC1AB}" srcOrd="3" destOrd="0" parTransId="{ED108821-0367-483E-92A8-DFBDF3586AEE}" sibTransId="{191BB40F-37AC-4A51-9021-9E26142C008D}"/>
    <dgm:cxn modelId="{B16FE20E-415B-4D99-A06E-22E1FA14315B}" srcId="{E2D2E514-3831-476A-9B53-EE26A6B59AA6}" destId="{0646F46B-3AFF-49AC-9455-B446616BF1E1}" srcOrd="1" destOrd="0" parTransId="{7F8CBE1F-4A06-4561-9F4E-9B7A0DA9BF3E}" sibTransId="{19BABC8A-0999-490A-BC9C-76B35F0176C7}"/>
    <dgm:cxn modelId="{04426E29-F4B1-4F42-9A69-105A0715BE8F}" type="presOf" srcId="{C56BF45A-AF43-44A6-A398-6A96A2D76D42}" destId="{814502D3-B1EC-4FE5-A487-9ECADFC4DCDE}" srcOrd="0" destOrd="0" presId="urn:microsoft.com/office/officeart/2005/8/layout/radial6"/>
    <dgm:cxn modelId="{30AEC305-7764-4609-BF45-10CCD121E96C}" srcId="{E2D2E514-3831-476A-9B53-EE26A6B59AA6}" destId="{DF25F9E1-7D90-42F7-AA9A-AB2E63F2F047}" srcOrd="2" destOrd="0" parTransId="{61CFA0A2-19BB-47D5-B29D-36CF4A9D3F25}" sibTransId="{95B28163-53D3-4DC6-A94F-DA39022D533A}"/>
    <dgm:cxn modelId="{1A93DBF4-9CE9-4CD6-87AA-89367234AC48}" type="presOf" srcId="{0646F46B-3AFF-49AC-9455-B446616BF1E1}" destId="{25F642CB-6CD5-49F1-81A5-3BFC75D70511}" srcOrd="0" destOrd="0" presId="urn:microsoft.com/office/officeart/2005/8/layout/radial6"/>
    <dgm:cxn modelId="{0B4E066E-43AC-4BB1-BFA0-AE440AAD0FC1}" srcId="{2B877FF6-D871-4C53-82D4-1E7734F7ECA8}" destId="{E2D2E514-3831-476A-9B53-EE26A6B59AA6}" srcOrd="0" destOrd="0" parTransId="{EE528622-646C-43AF-8EB0-BF07EDC8D11F}" sibTransId="{61E1D9E5-534A-4E42-BA4D-0E53A63C2C0C}"/>
    <dgm:cxn modelId="{B9CF82A8-B1EF-4784-8549-F7B3935F72D8}" type="presOf" srcId="{19BABC8A-0999-490A-BC9C-76B35F0176C7}" destId="{B161C916-F6AA-4B1C-ABB3-BD7E91C37B18}" srcOrd="0" destOrd="0" presId="urn:microsoft.com/office/officeart/2005/8/layout/radial6"/>
    <dgm:cxn modelId="{BC94B15C-C0FC-4C55-87AB-D68E62F39B5D}" type="presOf" srcId="{3109CBAE-03A6-4609-82D2-0162AC5AC1AB}" destId="{F0730329-3DB4-4AB5-87FB-CD732BA932E6}" srcOrd="0" destOrd="0" presId="urn:microsoft.com/office/officeart/2005/8/layout/radial6"/>
    <dgm:cxn modelId="{DBD032EA-C4BF-4070-981C-65D47EC38C3F}" type="presOf" srcId="{BEEE666D-984A-437B-983E-B1B68544F528}" destId="{914ACDAD-7CFF-4598-815B-F863297DA8DC}" srcOrd="0" destOrd="0" presId="urn:microsoft.com/office/officeart/2005/8/layout/radial6"/>
    <dgm:cxn modelId="{F98F64E9-AE05-4AC2-B5B9-355C483ECC70}" srcId="{E2D2E514-3831-476A-9B53-EE26A6B59AA6}" destId="{62943BDD-0DCE-4F81-B7D0-727FFE71725C}" srcOrd="0" destOrd="0" parTransId="{37500D38-F69A-4637-ADB2-DC33950811C6}" sibTransId="{7D77C955-3599-465D-9C60-E94E03B0C32E}"/>
    <dgm:cxn modelId="{F35C2E74-D4A9-4AF4-9EF4-BA7FE17BAC23}" type="presOf" srcId="{DF25F9E1-7D90-42F7-AA9A-AB2E63F2F047}" destId="{B54474AC-4589-40B3-9455-C6E5AB73A70A}" srcOrd="0" destOrd="0" presId="urn:microsoft.com/office/officeart/2005/8/layout/radial6"/>
    <dgm:cxn modelId="{A0E7751C-DD9E-48B3-90BE-1A62C09FE665}" type="presOf" srcId="{191BB40F-37AC-4A51-9021-9E26142C008D}" destId="{8CA846F8-0E29-407D-BE98-78144E0DD1CD}" srcOrd="0" destOrd="0" presId="urn:microsoft.com/office/officeart/2005/8/layout/radial6"/>
    <dgm:cxn modelId="{402F97C7-17E5-4417-9361-EC95755B045E}" type="presParOf" srcId="{B9354025-2937-4064-9B6A-075A80BDD92D}" destId="{72618448-3A67-4472-A4F6-3C5A0C60382B}" srcOrd="0" destOrd="0" presId="urn:microsoft.com/office/officeart/2005/8/layout/radial6"/>
    <dgm:cxn modelId="{2F124619-8FAC-4018-8234-71D5E4E86637}" type="presParOf" srcId="{B9354025-2937-4064-9B6A-075A80BDD92D}" destId="{E1C96B12-CC2F-416B-AF6F-621F153C825F}" srcOrd="1" destOrd="0" presId="urn:microsoft.com/office/officeart/2005/8/layout/radial6"/>
    <dgm:cxn modelId="{4490143F-82BA-4B06-92E6-59DF8EF0E801}" type="presParOf" srcId="{B9354025-2937-4064-9B6A-075A80BDD92D}" destId="{0E585FDB-68E8-4C5B-983F-5EEF412E7D22}" srcOrd="2" destOrd="0" presId="urn:microsoft.com/office/officeart/2005/8/layout/radial6"/>
    <dgm:cxn modelId="{63F0EA7B-EFE2-4233-82A1-852C58B6E9C3}" type="presParOf" srcId="{B9354025-2937-4064-9B6A-075A80BDD92D}" destId="{928BE2CE-1ECC-49B0-AE81-D8ED2B634F8F}" srcOrd="3" destOrd="0" presId="urn:microsoft.com/office/officeart/2005/8/layout/radial6"/>
    <dgm:cxn modelId="{2E8135BE-418D-4E91-80C5-E0B3D0078071}" type="presParOf" srcId="{B9354025-2937-4064-9B6A-075A80BDD92D}" destId="{25F642CB-6CD5-49F1-81A5-3BFC75D70511}" srcOrd="4" destOrd="0" presId="urn:microsoft.com/office/officeart/2005/8/layout/radial6"/>
    <dgm:cxn modelId="{23A71A65-43AD-4950-BA06-994F1511C799}" type="presParOf" srcId="{B9354025-2937-4064-9B6A-075A80BDD92D}" destId="{D7D3257A-E6A8-4DC7-A018-DC86AB329E1F}" srcOrd="5" destOrd="0" presId="urn:microsoft.com/office/officeart/2005/8/layout/radial6"/>
    <dgm:cxn modelId="{10DD5F51-2717-4698-AD1E-9FCF99BC36E3}" type="presParOf" srcId="{B9354025-2937-4064-9B6A-075A80BDD92D}" destId="{B161C916-F6AA-4B1C-ABB3-BD7E91C37B18}" srcOrd="6" destOrd="0" presId="urn:microsoft.com/office/officeart/2005/8/layout/radial6"/>
    <dgm:cxn modelId="{4285961A-4B97-447D-A9ED-787F3458A8A3}" type="presParOf" srcId="{B9354025-2937-4064-9B6A-075A80BDD92D}" destId="{B54474AC-4589-40B3-9455-C6E5AB73A70A}" srcOrd="7" destOrd="0" presId="urn:microsoft.com/office/officeart/2005/8/layout/radial6"/>
    <dgm:cxn modelId="{B16BFC9F-9F54-4501-BA64-99B17B4231E5}" type="presParOf" srcId="{B9354025-2937-4064-9B6A-075A80BDD92D}" destId="{C08D151A-FF73-49C2-A56A-309BD3623E0A}" srcOrd="8" destOrd="0" presId="urn:microsoft.com/office/officeart/2005/8/layout/radial6"/>
    <dgm:cxn modelId="{6115CA16-724A-4210-BE17-A6FC87044145}" type="presParOf" srcId="{B9354025-2937-4064-9B6A-075A80BDD92D}" destId="{BAAE24F6-1A9C-48A0-AF2D-1C130C0BDF51}" srcOrd="9" destOrd="0" presId="urn:microsoft.com/office/officeart/2005/8/layout/radial6"/>
    <dgm:cxn modelId="{885D6F40-A259-4A5A-BE6A-F80BA22B883F}" type="presParOf" srcId="{B9354025-2937-4064-9B6A-075A80BDD92D}" destId="{F0730329-3DB4-4AB5-87FB-CD732BA932E6}" srcOrd="10" destOrd="0" presId="urn:microsoft.com/office/officeart/2005/8/layout/radial6"/>
    <dgm:cxn modelId="{43759FA7-04B6-458C-B582-3B8739541EC2}" type="presParOf" srcId="{B9354025-2937-4064-9B6A-075A80BDD92D}" destId="{FE424B24-EF6E-4B6E-92F5-F4A738CAAA15}" srcOrd="11" destOrd="0" presId="urn:microsoft.com/office/officeart/2005/8/layout/radial6"/>
    <dgm:cxn modelId="{2429EA07-2806-4985-8300-D76FC6311F1C}" type="presParOf" srcId="{B9354025-2937-4064-9B6A-075A80BDD92D}" destId="{8CA846F8-0E29-407D-BE98-78144E0DD1CD}" srcOrd="12" destOrd="0" presId="urn:microsoft.com/office/officeart/2005/8/layout/radial6"/>
    <dgm:cxn modelId="{23B7CCCA-9CE2-496F-8055-DBAF335040D2}" type="presParOf" srcId="{B9354025-2937-4064-9B6A-075A80BDD92D}" destId="{814502D3-B1EC-4FE5-A487-9ECADFC4DCDE}" srcOrd="13" destOrd="0" presId="urn:microsoft.com/office/officeart/2005/8/layout/radial6"/>
    <dgm:cxn modelId="{43E048B8-35D5-43B2-B714-8432499E7153}" type="presParOf" srcId="{B9354025-2937-4064-9B6A-075A80BDD92D}" destId="{8D00E0D4-4763-40A2-8BB1-DCBDB173DB79}" srcOrd="14" destOrd="0" presId="urn:microsoft.com/office/officeart/2005/8/layout/radial6"/>
    <dgm:cxn modelId="{A76DAEFC-E4DE-418E-935A-BAFEB941D0F4}" type="presParOf" srcId="{B9354025-2937-4064-9B6A-075A80BDD92D}" destId="{914ACDAD-7CFF-4598-815B-F863297DA8DC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F55DCF-C829-4CDE-870D-6B98B0C37429}">
      <dsp:nvSpPr>
        <dsp:cNvPr id="0" name=""/>
        <dsp:cNvSpPr/>
      </dsp:nvSpPr>
      <dsp:spPr>
        <a:xfrm>
          <a:off x="3807160" y="2250602"/>
          <a:ext cx="2750737" cy="2750737"/>
        </a:xfrm>
        <a:prstGeom prst="gear9">
          <a:avLst/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>
              <a:solidFill>
                <a:schemeClr val="bg1">
                  <a:lumMod val="95000"/>
                  <a:lumOff val="5000"/>
                </a:schemeClr>
              </a:solidFill>
            </a:rPr>
            <a:t>클라우드 </a:t>
          </a:r>
          <a:r>
            <a:rPr lang="en-US" altLang="ko-KR" sz="1700" kern="1200">
              <a:solidFill>
                <a:schemeClr val="bg1">
                  <a:lumMod val="95000"/>
                  <a:lumOff val="5000"/>
                </a:schemeClr>
              </a:solidFill>
            </a:rPr>
            <a:t/>
          </a:r>
          <a:br>
            <a:rPr lang="en-US" altLang="ko-KR" sz="1700" kern="1200">
              <a:solidFill>
                <a:schemeClr val="bg1">
                  <a:lumMod val="95000"/>
                  <a:lumOff val="5000"/>
                </a:schemeClr>
              </a:solidFill>
            </a:rPr>
          </a:br>
          <a:r>
            <a:rPr lang="ko-KR" altLang="en-US" sz="1700" kern="1200">
              <a:solidFill>
                <a:schemeClr val="bg1">
                  <a:lumMod val="95000"/>
                  <a:lumOff val="5000"/>
                </a:schemeClr>
              </a:solidFill>
            </a:rPr>
            <a:t>컴퓨팅</a:t>
          </a:r>
          <a:r>
            <a:rPr lang="en-US" altLang="ko-KR" sz="1700" kern="1200">
              <a:solidFill>
                <a:schemeClr val="bg1">
                  <a:lumMod val="95000"/>
                  <a:lumOff val="5000"/>
                </a:schemeClr>
              </a:solidFill>
            </a:rPr>
            <a:t/>
          </a:r>
          <a:br>
            <a:rPr lang="en-US" altLang="ko-KR" sz="1700" kern="1200">
              <a:solidFill>
                <a:schemeClr val="bg1">
                  <a:lumMod val="95000"/>
                  <a:lumOff val="5000"/>
                </a:schemeClr>
              </a:solidFill>
            </a:rPr>
          </a:br>
          <a:r>
            <a:rPr lang="en-US" altLang="ko-KR" sz="1700" kern="1200">
              <a:solidFill>
                <a:schemeClr val="bg1">
                  <a:lumMod val="95000"/>
                  <a:lumOff val="5000"/>
                </a:schemeClr>
              </a:solidFill>
            </a:rPr>
            <a:t>(</a:t>
          </a:r>
          <a:r>
            <a:rPr lang="ko-KR" altLang="en-US" sz="1700" kern="1200">
              <a:solidFill>
                <a:schemeClr val="bg1">
                  <a:lumMod val="95000"/>
                  <a:lumOff val="5000"/>
                </a:schemeClr>
              </a:solidFill>
            </a:rPr>
            <a:t>데이터</a:t>
          </a:r>
          <a:r>
            <a:rPr lang="en-US" altLang="ko-KR" sz="1700" kern="1200">
              <a:solidFill>
                <a:schemeClr val="bg1">
                  <a:lumMod val="95000"/>
                  <a:lumOff val="5000"/>
                </a:schemeClr>
              </a:solidFill>
            </a:rPr>
            <a:t>)</a:t>
          </a:r>
          <a:endParaRPr lang="en-US" altLang="ko-KR" sz="1700" kern="1200" dirty="0">
            <a:solidFill>
              <a:schemeClr val="bg1">
                <a:lumMod val="95000"/>
                <a:lumOff val="5000"/>
              </a:schemeClr>
            </a:solidFill>
          </a:endParaRPr>
        </a:p>
      </dsp:txBody>
      <dsp:txXfrm>
        <a:off x="4360181" y="2894949"/>
        <a:ext cx="1644695" cy="1413936"/>
      </dsp:txXfrm>
    </dsp:sp>
    <dsp:sp modelId="{9B3C6E67-365C-4BF5-AC8D-86B1EC58D8E0}">
      <dsp:nvSpPr>
        <dsp:cNvPr id="0" name=""/>
        <dsp:cNvSpPr/>
      </dsp:nvSpPr>
      <dsp:spPr>
        <a:xfrm>
          <a:off x="2206732" y="1600428"/>
          <a:ext cx="2000536" cy="2000536"/>
        </a:xfrm>
        <a:prstGeom prst="gear6">
          <a:avLst/>
        </a:prstGeom>
        <a:solidFill>
          <a:schemeClr val="accent4">
            <a:shade val="80000"/>
            <a:hueOff val="-88279"/>
            <a:satOff val="-2183"/>
            <a:lumOff val="124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>
              <a:solidFill>
                <a:schemeClr val="bg1">
                  <a:lumMod val="95000"/>
                  <a:lumOff val="5000"/>
                </a:schemeClr>
              </a:solidFill>
            </a:rPr>
            <a:t>인터넷</a:t>
          </a:r>
          <a:r>
            <a:rPr lang="en-US" altLang="ko-KR" sz="1700" kern="1200">
              <a:solidFill>
                <a:schemeClr val="bg1">
                  <a:lumMod val="95000"/>
                  <a:lumOff val="5000"/>
                </a:schemeClr>
              </a:solidFill>
            </a:rPr>
            <a:t/>
          </a:r>
          <a:br>
            <a:rPr lang="en-US" altLang="ko-KR" sz="1700" kern="1200">
              <a:solidFill>
                <a:schemeClr val="bg1">
                  <a:lumMod val="95000"/>
                  <a:lumOff val="5000"/>
                </a:schemeClr>
              </a:solidFill>
            </a:rPr>
          </a:br>
          <a:r>
            <a:rPr lang="en-US" altLang="ko-KR" sz="1700" kern="1200">
              <a:solidFill>
                <a:schemeClr val="bg1">
                  <a:lumMod val="95000"/>
                  <a:lumOff val="5000"/>
                </a:schemeClr>
              </a:solidFill>
            </a:rPr>
            <a:t>(</a:t>
          </a:r>
          <a:r>
            <a:rPr lang="ko-KR" altLang="en-US" sz="1700" kern="1200">
              <a:solidFill>
                <a:schemeClr val="bg1">
                  <a:lumMod val="95000"/>
                  <a:lumOff val="5000"/>
                </a:schemeClr>
              </a:solidFill>
            </a:rPr>
            <a:t>네트워크</a:t>
          </a:r>
          <a:r>
            <a:rPr lang="en-US" altLang="ko-KR" sz="1700" kern="1200">
              <a:solidFill>
                <a:schemeClr val="bg1">
                  <a:lumMod val="95000"/>
                  <a:lumOff val="5000"/>
                </a:schemeClr>
              </a:solidFill>
            </a:rPr>
            <a:t>)</a:t>
          </a:r>
          <a:endParaRPr lang="ko-KR" altLang="en-US" sz="1700" kern="1200" dirty="0">
            <a:solidFill>
              <a:schemeClr val="bg1">
                <a:lumMod val="95000"/>
                <a:lumOff val="5000"/>
              </a:schemeClr>
            </a:solidFill>
          </a:endParaRPr>
        </a:p>
      </dsp:txBody>
      <dsp:txXfrm>
        <a:off x="2710373" y="2107113"/>
        <a:ext cx="993254" cy="987166"/>
      </dsp:txXfrm>
    </dsp:sp>
    <dsp:sp modelId="{220894F1-AF8F-4FE7-824B-4D180B3FE0AD}">
      <dsp:nvSpPr>
        <dsp:cNvPr id="0" name=""/>
        <dsp:cNvSpPr/>
      </dsp:nvSpPr>
      <dsp:spPr>
        <a:xfrm rot="20700000">
          <a:off x="3327236" y="220263"/>
          <a:ext cx="1960116" cy="1960116"/>
        </a:xfrm>
        <a:prstGeom prst="gear6">
          <a:avLst/>
        </a:prstGeom>
        <a:solidFill>
          <a:schemeClr val="accent4">
            <a:shade val="80000"/>
            <a:hueOff val="-176558"/>
            <a:satOff val="-4365"/>
            <a:lumOff val="249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>
              <a:solidFill>
                <a:schemeClr val="bg1">
                  <a:lumMod val="95000"/>
                  <a:lumOff val="5000"/>
                </a:schemeClr>
              </a:solidFill>
            </a:rPr>
            <a:t>사물</a:t>
          </a:r>
          <a:r>
            <a:rPr lang="en-US" altLang="ko-KR" sz="1700" kern="1200" dirty="0">
              <a:solidFill>
                <a:schemeClr val="bg1">
                  <a:lumMod val="95000"/>
                  <a:lumOff val="5000"/>
                </a:schemeClr>
              </a:solidFill>
            </a:rPr>
            <a:t/>
          </a:r>
          <a:br>
            <a:rPr lang="en-US" altLang="ko-KR" sz="1700" kern="1200" dirty="0">
              <a:solidFill>
                <a:schemeClr val="bg1">
                  <a:lumMod val="95000"/>
                  <a:lumOff val="5000"/>
                </a:schemeClr>
              </a:solidFill>
            </a:rPr>
          </a:br>
          <a:r>
            <a:rPr lang="en-US" altLang="ko-KR" sz="1700" kern="1200" dirty="0">
              <a:solidFill>
                <a:schemeClr val="bg1">
                  <a:lumMod val="95000"/>
                  <a:lumOff val="5000"/>
                </a:schemeClr>
              </a:solidFill>
            </a:rPr>
            <a:t>(</a:t>
          </a:r>
          <a:r>
            <a:rPr lang="ko-KR" altLang="en-US" sz="1700" kern="1200" dirty="0">
              <a:solidFill>
                <a:schemeClr val="bg1">
                  <a:lumMod val="95000"/>
                  <a:lumOff val="5000"/>
                </a:schemeClr>
              </a:solidFill>
            </a:rPr>
            <a:t>디바이스</a:t>
          </a:r>
          <a:r>
            <a:rPr lang="en-US" altLang="ko-KR" sz="1700" kern="1200" dirty="0">
              <a:solidFill>
                <a:schemeClr val="bg1">
                  <a:lumMod val="95000"/>
                  <a:lumOff val="5000"/>
                </a:schemeClr>
              </a:solidFill>
            </a:rPr>
            <a:t>)</a:t>
          </a:r>
          <a:endParaRPr lang="ko-KR" altLang="en-US" sz="1700" kern="1200" dirty="0">
            <a:solidFill>
              <a:schemeClr val="bg1">
                <a:lumMod val="95000"/>
                <a:lumOff val="5000"/>
              </a:schemeClr>
            </a:solidFill>
          </a:endParaRPr>
        </a:p>
      </dsp:txBody>
      <dsp:txXfrm rot="-20700000">
        <a:off x="3757147" y="650174"/>
        <a:ext cx="1100294" cy="1100294"/>
      </dsp:txXfrm>
    </dsp:sp>
    <dsp:sp modelId="{35AE9BAB-C3CA-4D75-A5B5-D946328EF60E}">
      <dsp:nvSpPr>
        <dsp:cNvPr id="0" name=""/>
        <dsp:cNvSpPr/>
      </dsp:nvSpPr>
      <dsp:spPr>
        <a:xfrm>
          <a:off x="3604608" y="1830406"/>
          <a:ext cx="3520943" cy="3520943"/>
        </a:xfrm>
        <a:prstGeom prst="circularArrow">
          <a:avLst>
            <a:gd name="adj1" fmla="val 4687"/>
            <a:gd name="adj2" fmla="val 299029"/>
            <a:gd name="adj3" fmla="val 2532567"/>
            <a:gd name="adj4" fmla="val 15826387"/>
            <a:gd name="adj5" fmla="val 5469"/>
          </a:avLst>
        </a:prstGeom>
        <a:solidFill>
          <a:schemeClr val="accent4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7BA5BF-C460-4CA7-87AF-EB7716A54019}">
      <dsp:nvSpPr>
        <dsp:cNvPr id="0" name=""/>
        <dsp:cNvSpPr/>
      </dsp:nvSpPr>
      <dsp:spPr>
        <a:xfrm>
          <a:off x="1852441" y="1154322"/>
          <a:ext cx="2558185" cy="255818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4">
            <a:shade val="90000"/>
            <a:hueOff val="-88186"/>
            <a:satOff val="-2114"/>
            <a:lumOff val="1119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F98091-E248-428A-96E7-060D09279E26}">
      <dsp:nvSpPr>
        <dsp:cNvPr id="0" name=""/>
        <dsp:cNvSpPr/>
      </dsp:nvSpPr>
      <dsp:spPr>
        <a:xfrm>
          <a:off x="2873841" y="-212539"/>
          <a:ext cx="2758239" cy="2758239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4">
            <a:shade val="90000"/>
            <a:hueOff val="-176373"/>
            <a:satOff val="-4228"/>
            <a:lumOff val="2238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CB04B6-B6BB-48D1-9A2E-1E046A7EB02B}">
      <dsp:nvSpPr>
        <dsp:cNvPr id="0" name=""/>
        <dsp:cNvSpPr/>
      </dsp:nvSpPr>
      <dsp:spPr>
        <a:xfrm rot="5400000">
          <a:off x="382216" y="1129612"/>
          <a:ext cx="1092293" cy="1817551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52ACF01-6386-425B-9F61-10D0AE918910}">
      <dsp:nvSpPr>
        <dsp:cNvPr id="0" name=""/>
        <dsp:cNvSpPr/>
      </dsp:nvSpPr>
      <dsp:spPr>
        <a:xfrm>
          <a:off x="199885" y="1672668"/>
          <a:ext cx="1640895" cy="1438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/>
            <a:t>유선</a:t>
          </a:r>
          <a:r>
            <a:rPr lang="en-US" altLang="ko-KR" sz="2800" kern="1200" dirty="0"/>
            <a:t/>
          </a:r>
          <a:br>
            <a:rPr lang="en-US" altLang="ko-KR" sz="2800" kern="1200" dirty="0"/>
          </a:br>
          <a:r>
            <a:rPr lang="ko-KR" altLang="en-US" sz="2800" kern="1200" dirty="0" err="1"/>
            <a:t>인터라넷</a:t>
          </a:r>
          <a:endParaRPr lang="ko-KR" altLang="en-US" sz="2800" kern="1200" dirty="0"/>
        </a:p>
      </dsp:txBody>
      <dsp:txXfrm>
        <a:off x="199885" y="1672668"/>
        <a:ext cx="1640895" cy="1438341"/>
      </dsp:txXfrm>
    </dsp:sp>
    <dsp:sp modelId="{7F7F2849-73C5-4E65-8D64-DDC86625C68B}">
      <dsp:nvSpPr>
        <dsp:cNvPr id="0" name=""/>
        <dsp:cNvSpPr/>
      </dsp:nvSpPr>
      <dsp:spPr>
        <a:xfrm>
          <a:off x="1531178" y="995802"/>
          <a:ext cx="309602" cy="309602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1A6B041-7103-41F4-8498-402AB7D4CE17}">
      <dsp:nvSpPr>
        <dsp:cNvPr id="0" name=""/>
        <dsp:cNvSpPr/>
      </dsp:nvSpPr>
      <dsp:spPr>
        <a:xfrm rot="5400000">
          <a:off x="2390993" y="632538"/>
          <a:ext cx="1092293" cy="1817551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AE62780-CF8F-47F2-82BC-C03227D7FED6}">
      <dsp:nvSpPr>
        <dsp:cNvPr id="0" name=""/>
        <dsp:cNvSpPr/>
      </dsp:nvSpPr>
      <dsp:spPr>
        <a:xfrm>
          <a:off x="2208662" y="1175594"/>
          <a:ext cx="1640895" cy="1438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kern="1200" dirty="0"/>
            <a:t>PC</a:t>
          </a:r>
          <a:br>
            <a:rPr lang="en-US" altLang="ko-KR" sz="2800" kern="1200" dirty="0"/>
          </a:br>
          <a:r>
            <a:rPr lang="ko-KR" altLang="en-US" sz="2800" kern="1200" dirty="0"/>
            <a:t>인터넷</a:t>
          </a:r>
        </a:p>
      </dsp:txBody>
      <dsp:txXfrm>
        <a:off x="2208662" y="1175594"/>
        <a:ext cx="1640895" cy="1438341"/>
      </dsp:txXfrm>
    </dsp:sp>
    <dsp:sp modelId="{77E7C354-EB05-487A-89A9-89B64518DAC3}">
      <dsp:nvSpPr>
        <dsp:cNvPr id="0" name=""/>
        <dsp:cNvSpPr/>
      </dsp:nvSpPr>
      <dsp:spPr>
        <a:xfrm>
          <a:off x="3539955" y="498728"/>
          <a:ext cx="309602" cy="309602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0A13698-C914-4477-9CB5-F29AEB0E078C}">
      <dsp:nvSpPr>
        <dsp:cNvPr id="0" name=""/>
        <dsp:cNvSpPr/>
      </dsp:nvSpPr>
      <dsp:spPr>
        <a:xfrm rot="5400000">
          <a:off x="4399770" y="135464"/>
          <a:ext cx="1092293" cy="1817551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B9D0B30-E003-416A-8A47-B99D1261A0FB}">
      <dsp:nvSpPr>
        <dsp:cNvPr id="0" name=""/>
        <dsp:cNvSpPr/>
      </dsp:nvSpPr>
      <dsp:spPr>
        <a:xfrm>
          <a:off x="4217439" y="678521"/>
          <a:ext cx="1640895" cy="1438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 err="1"/>
            <a:t>모바일</a:t>
          </a:r>
          <a:r>
            <a:rPr lang="en-US" altLang="ko-KR" sz="2800" kern="1200" dirty="0"/>
            <a:t/>
          </a:r>
          <a:br>
            <a:rPr lang="en-US" altLang="ko-KR" sz="2800" kern="1200" dirty="0"/>
          </a:br>
          <a:r>
            <a:rPr lang="ko-KR" altLang="en-US" sz="2800" kern="1200" dirty="0"/>
            <a:t>인터넷</a:t>
          </a:r>
        </a:p>
      </dsp:txBody>
      <dsp:txXfrm>
        <a:off x="4217439" y="678521"/>
        <a:ext cx="1640895" cy="1438341"/>
      </dsp:txXfrm>
    </dsp:sp>
    <dsp:sp modelId="{C5300EB0-9562-4E15-8B9F-02970589D5D0}">
      <dsp:nvSpPr>
        <dsp:cNvPr id="0" name=""/>
        <dsp:cNvSpPr/>
      </dsp:nvSpPr>
      <dsp:spPr>
        <a:xfrm>
          <a:off x="5548732" y="1654"/>
          <a:ext cx="309602" cy="309602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88C5CA4-8094-4F16-A637-DD49A9F57867}">
      <dsp:nvSpPr>
        <dsp:cNvPr id="0" name=""/>
        <dsp:cNvSpPr/>
      </dsp:nvSpPr>
      <dsp:spPr>
        <a:xfrm rot="5400000">
          <a:off x="6408547" y="-361609"/>
          <a:ext cx="1092293" cy="1817551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54C20BD-5F0A-48B6-88F6-BC12AA7688B5}">
      <dsp:nvSpPr>
        <dsp:cNvPr id="0" name=""/>
        <dsp:cNvSpPr/>
      </dsp:nvSpPr>
      <dsp:spPr>
        <a:xfrm>
          <a:off x="6226216" y="181447"/>
          <a:ext cx="1640895" cy="1438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/>
            <a:t>사물</a:t>
          </a:r>
          <a:r>
            <a:rPr lang="en-US" altLang="ko-KR" sz="2800" kern="1200" dirty="0"/>
            <a:t/>
          </a:r>
          <a:br>
            <a:rPr lang="en-US" altLang="ko-KR" sz="2800" kern="1200" dirty="0"/>
          </a:br>
          <a:r>
            <a:rPr lang="ko-KR" altLang="en-US" sz="2800" kern="1200" dirty="0"/>
            <a:t>인터넷</a:t>
          </a:r>
        </a:p>
      </dsp:txBody>
      <dsp:txXfrm>
        <a:off x="6226216" y="181447"/>
        <a:ext cx="1640895" cy="14383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4ACDAD-7CFF-4598-815B-F863297DA8DC}">
      <dsp:nvSpPr>
        <dsp:cNvPr id="0" name=""/>
        <dsp:cNvSpPr/>
      </dsp:nvSpPr>
      <dsp:spPr>
        <a:xfrm>
          <a:off x="1411173" y="571646"/>
          <a:ext cx="3817939" cy="3817939"/>
        </a:xfrm>
        <a:prstGeom prst="blockArc">
          <a:avLst>
            <a:gd name="adj1" fmla="val 11880000"/>
            <a:gd name="adj2" fmla="val 16200000"/>
            <a:gd name="adj3" fmla="val 464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CA846F8-0E29-407D-BE98-78144E0DD1CD}">
      <dsp:nvSpPr>
        <dsp:cNvPr id="0" name=""/>
        <dsp:cNvSpPr/>
      </dsp:nvSpPr>
      <dsp:spPr>
        <a:xfrm>
          <a:off x="1411173" y="571646"/>
          <a:ext cx="3817939" cy="3817939"/>
        </a:xfrm>
        <a:prstGeom prst="blockArc">
          <a:avLst>
            <a:gd name="adj1" fmla="val 7560000"/>
            <a:gd name="adj2" fmla="val 11880000"/>
            <a:gd name="adj3" fmla="val 464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AAE24F6-1A9C-48A0-AF2D-1C130C0BDF51}">
      <dsp:nvSpPr>
        <dsp:cNvPr id="0" name=""/>
        <dsp:cNvSpPr/>
      </dsp:nvSpPr>
      <dsp:spPr>
        <a:xfrm>
          <a:off x="1411173" y="571646"/>
          <a:ext cx="3817939" cy="3817939"/>
        </a:xfrm>
        <a:prstGeom prst="blockArc">
          <a:avLst>
            <a:gd name="adj1" fmla="val 3240000"/>
            <a:gd name="adj2" fmla="val 7560000"/>
            <a:gd name="adj3" fmla="val 464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161C916-F6AA-4B1C-ABB3-BD7E91C37B18}">
      <dsp:nvSpPr>
        <dsp:cNvPr id="0" name=""/>
        <dsp:cNvSpPr/>
      </dsp:nvSpPr>
      <dsp:spPr>
        <a:xfrm>
          <a:off x="1411173" y="571646"/>
          <a:ext cx="3817939" cy="3817939"/>
        </a:xfrm>
        <a:prstGeom prst="blockArc">
          <a:avLst>
            <a:gd name="adj1" fmla="val 20520000"/>
            <a:gd name="adj2" fmla="val 3240000"/>
            <a:gd name="adj3" fmla="val 464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28BE2CE-1ECC-49B0-AE81-D8ED2B634F8F}">
      <dsp:nvSpPr>
        <dsp:cNvPr id="0" name=""/>
        <dsp:cNvSpPr/>
      </dsp:nvSpPr>
      <dsp:spPr>
        <a:xfrm>
          <a:off x="1411173" y="571646"/>
          <a:ext cx="3817939" cy="3817939"/>
        </a:xfrm>
        <a:prstGeom prst="blockArc">
          <a:avLst>
            <a:gd name="adj1" fmla="val 16200000"/>
            <a:gd name="adj2" fmla="val 20520000"/>
            <a:gd name="adj3" fmla="val 464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2618448-3A67-4472-A4F6-3C5A0C60382B}">
      <dsp:nvSpPr>
        <dsp:cNvPr id="0" name=""/>
        <dsp:cNvSpPr/>
      </dsp:nvSpPr>
      <dsp:spPr>
        <a:xfrm>
          <a:off x="2441472" y="1601945"/>
          <a:ext cx="1757341" cy="175734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2667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000" kern="1200" dirty="0" err="1"/>
            <a:t>IoT</a:t>
          </a:r>
          <a:endParaRPr lang="ko-KR" altLang="en-US" sz="6000" kern="1200" dirty="0"/>
        </a:p>
      </dsp:txBody>
      <dsp:txXfrm>
        <a:off x="2698829" y="1859302"/>
        <a:ext cx="1242627" cy="1242627"/>
      </dsp:txXfrm>
    </dsp:sp>
    <dsp:sp modelId="{E1C96B12-CC2F-416B-AF6F-621F153C825F}">
      <dsp:nvSpPr>
        <dsp:cNvPr id="0" name=""/>
        <dsp:cNvSpPr/>
      </dsp:nvSpPr>
      <dsp:spPr>
        <a:xfrm>
          <a:off x="2705073" y="862"/>
          <a:ext cx="1230138" cy="123013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Home</a:t>
          </a:r>
          <a:endParaRPr lang="ko-KR" altLang="en-US" sz="1400" kern="1200" dirty="0"/>
        </a:p>
      </dsp:txBody>
      <dsp:txXfrm>
        <a:off x="2885223" y="181012"/>
        <a:ext cx="869838" cy="869838"/>
      </dsp:txXfrm>
    </dsp:sp>
    <dsp:sp modelId="{25F642CB-6CD5-49F1-81A5-3BFC75D70511}">
      <dsp:nvSpPr>
        <dsp:cNvPr id="0" name=""/>
        <dsp:cNvSpPr/>
      </dsp:nvSpPr>
      <dsp:spPr>
        <a:xfrm>
          <a:off x="4478494" y="1289327"/>
          <a:ext cx="1230138" cy="123013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City</a:t>
          </a:r>
          <a:endParaRPr lang="ko-KR" altLang="en-US" sz="1400" kern="1200" dirty="0"/>
        </a:p>
      </dsp:txBody>
      <dsp:txXfrm>
        <a:off x="4658644" y="1469477"/>
        <a:ext cx="869838" cy="869838"/>
      </dsp:txXfrm>
    </dsp:sp>
    <dsp:sp modelId="{B54474AC-4589-40B3-9455-C6E5AB73A70A}">
      <dsp:nvSpPr>
        <dsp:cNvPr id="0" name=""/>
        <dsp:cNvSpPr/>
      </dsp:nvSpPr>
      <dsp:spPr>
        <a:xfrm>
          <a:off x="3801107" y="3374108"/>
          <a:ext cx="1230138" cy="123013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/>
            <a:t>Healthcare</a:t>
          </a:r>
          <a:endParaRPr lang="ko-KR" altLang="en-US" sz="1400" kern="1200" dirty="0"/>
        </a:p>
      </dsp:txBody>
      <dsp:txXfrm>
        <a:off x="3981257" y="3554258"/>
        <a:ext cx="869838" cy="869838"/>
      </dsp:txXfrm>
    </dsp:sp>
    <dsp:sp modelId="{F0730329-3DB4-4AB5-87FB-CD732BA932E6}">
      <dsp:nvSpPr>
        <dsp:cNvPr id="0" name=""/>
        <dsp:cNvSpPr/>
      </dsp:nvSpPr>
      <dsp:spPr>
        <a:xfrm>
          <a:off x="1609039" y="3374108"/>
          <a:ext cx="1230138" cy="123013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Industry</a:t>
          </a:r>
          <a:endParaRPr lang="ko-KR" altLang="en-US" sz="1400" kern="1200" dirty="0"/>
        </a:p>
      </dsp:txBody>
      <dsp:txXfrm>
        <a:off x="1789189" y="3554258"/>
        <a:ext cx="869838" cy="869838"/>
      </dsp:txXfrm>
    </dsp:sp>
    <dsp:sp modelId="{814502D3-B1EC-4FE5-A487-9ECADFC4DCDE}">
      <dsp:nvSpPr>
        <dsp:cNvPr id="0" name=""/>
        <dsp:cNvSpPr/>
      </dsp:nvSpPr>
      <dsp:spPr>
        <a:xfrm>
          <a:off x="931653" y="1289327"/>
          <a:ext cx="1230138" cy="123013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Car</a:t>
          </a:r>
          <a:endParaRPr lang="ko-KR" altLang="en-US" sz="1400" kern="1200" dirty="0"/>
        </a:p>
      </dsp:txBody>
      <dsp:txXfrm>
        <a:off x="1111803" y="1469477"/>
        <a:ext cx="869838" cy="8698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13BC29E7-9218-4399-95A5-AA36C3E9F8F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62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61" tIns="45930" rIns="91861" bIns="45930" numCol="1" anchor="t" anchorCtr="0" compatLnSpc="1">
            <a:prstTxWarp prst="textNoShape">
              <a:avLst/>
            </a:prstTxWarp>
          </a:bodyPr>
          <a:lstStyle>
            <a:lvl1pPr algn="l" defTabSz="919163">
              <a:spcBef>
                <a:spcPct val="0"/>
              </a:spcBef>
              <a:defRPr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DAB681C3-8F41-4289-B0FD-AE2BCB1313E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0000" y="0"/>
            <a:ext cx="29162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61" tIns="45930" rIns="91861" bIns="45930" numCol="1" anchor="t" anchorCtr="0" compatLnSpc="1">
            <a:prstTxWarp prst="textNoShape">
              <a:avLst/>
            </a:prstTxWarp>
          </a:bodyPr>
          <a:lstStyle>
            <a:lvl1pPr algn="r" defTabSz="919163">
              <a:spcBef>
                <a:spcPct val="0"/>
              </a:spcBef>
              <a:defRPr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6804" name="Rectangle 4">
            <a:extLst>
              <a:ext uri="{FF2B5EF4-FFF2-40B4-BE49-F238E27FC236}">
                <a16:creationId xmlns:a16="http://schemas.microsoft.com/office/drawing/2014/main" id="{9248F889-DDC5-4AF0-B95D-C19BE891348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1813"/>
            <a:ext cx="29162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61" tIns="45930" rIns="91861" bIns="45930" numCol="1" anchor="b" anchorCtr="0" compatLnSpc="1">
            <a:prstTxWarp prst="textNoShape">
              <a:avLst/>
            </a:prstTxWarp>
          </a:bodyPr>
          <a:lstStyle>
            <a:lvl1pPr algn="l" defTabSz="919163">
              <a:spcBef>
                <a:spcPct val="0"/>
              </a:spcBef>
              <a:defRPr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6805" name="Rectangle 5">
            <a:extLst>
              <a:ext uri="{FF2B5EF4-FFF2-40B4-BE49-F238E27FC236}">
                <a16:creationId xmlns:a16="http://schemas.microsoft.com/office/drawing/2014/main" id="{D9137B97-BC05-40C1-B77A-E0E4DB13D821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0000" y="9421813"/>
            <a:ext cx="29162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61" tIns="45930" rIns="91861" bIns="45930" numCol="1" anchor="b" anchorCtr="0" compatLnSpc="1">
            <a:prstTxWarp prst="textNoShape">
              <a:avLst/>
            </a:prstTxWarp>
          </a:bodyPr>
          <a:lstStyle>
            <a:lvl1pPr algn="r" defTabSz="919163">
              <a:spcBef>
                <a:spcPct val="0"/>
              </a:spcBef>
              <a:defRPr sz="1200">
                <a:latin typeface="Arial" panose="020B0604020202020204" pitchFamily="34" charset="0"/>
                <a:ea typeface="굴림" panose="020B0600000101010101" pitchFamily="50" charset="-127"/>
              </a:defRPr>
            </a:lvl1pPr>
          </a:lstStyle>
          <a:p>
            <a:fld id="{DE2717F8-CB3B-4067-A8B1-25A423AEFDD6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87505A0D-F5F3-42E9-9DF0-39FEF601A4B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62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7106" tIns="48553" rIns="97106" bIns="48553" numCol="1" anchor="t" anchorCtr="0" compatLnSpc="1">
            <a:prstTxWarp prst="textNoShape">
              <a:avLst/>
            </a:prstTxWarp>
          </a:bodyPr>
          <a:lstStyle>
            <a:lvl1pPr algn="l" defTabSz="971550">
              <a:spcBef>
                <a:spcPct val="0"/>
              </a:spcBef>
              <a:defRPr sz="13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5A0B005F-67AA-4787-9914-5775C4D2806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10000" y="0"/>
            <a:ext cx="29162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7106" tIns="48553" rIns="97106" bIns="48553" numCol="1" anchor="t" anchorCtr="0" compatLnSpc="1">
            <a:prstTxWarp prst="textNoShape">
              <a:avLst/>
            </a:prstTxWarp>
          </a:bodyPr>
          <a:lstStyle>
            <a:lvl1pPr algn="r" defTabSz="971550">
              <a:spcBef>
                <a:spcPct val="0"/>
              </a:spcBef>
              <a:defRPr sz="13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7FA98F07-E03B-4053-97C1-238F0771D98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84238" y="744538"/>
            <a:ext cx="4959350" cy="37195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5" name="Rectangle 5">
            <a:extLst>
              <a:ext uri="{FF2B5EF4-FFF2-40B4-BE49-F238E27FC236}">
                <a16:creationId xmlns:a16="http://schemas.microsoft.com/office/drawing/2014/main" id="{4DCB2E05-16E9-4A80-A80B-B8E715CB073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3100" y="4711700"/>
            <a:ext cx="5381625" cy="446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7106" tIns="48553" rIns="97106" bIns="485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</a:p>
        </p:txBody>
      </p:sp>
      <p:sp>
        <p:nvSpPr>
          <p:cNvPr id="40966" name="Rectangle 6">
            <a:extLst>
              <a:ext uri="{FF2B5EF4-FFF2-40B4-BE49-F238E27FC236}">
                <a16:creationId xmlns:a16="http://schemas.microsoft.com/office/drawing/2014/main" id="{C0C6531A-0A36-437F-83DC-F583CF5FC3F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1813"/>
            <a:ext cx="29162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7106" tIns="48553" rIns="97106" bIns="48553" numCol="1" anchor="b" anchorCtr="0" compatLnSpc="1">
            <a:prstTxWarp prst="textNoShape">
              <a:avLst/>
            </a:prstTxWarp>
          </a:bodyPr>
          <a:lstStyle>
            <a:lvl1pPr algn="l" defTabSz="971550">
              <a:spcBef>
                <a:spcPct val="0"/>
              </a:spcBef>
              <a:defRPr sz="13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0967" name="Rectangle 7">
            <a:extLst>
              <a:ext uri="{FF2B5EF4-FFF2-40B4-BE49-F238E27FC236}">
                <a16:creationId xmlns:a16="http://schemas.microsoft.com/office/drawing/2014/main" id="{AA1B99BF-C8CD-4762-83F4-7A5AADA287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0000" y="9421813"/>
            <a:ext cx="29162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7106" tIns="48553" rIns="97106" bIns="48553" numCol="1" anchor="b" anchorCtr="0" compatLnSpc="1">
            <a:prstTxWarp prst="textNoShape">
              <a:avLst/>
            </a:prstTxWarp>
          </a:bodyPr>
          <a:lstStyle>
            <a:lvl1pPr algn="r" defTabSz="971550">
              <a:spcBef>
                <a:spcPct val="0"/>
              </a:spcBef>
              <a:defRPr sz="1300">
                <a:latin typeface="Arial" panose="020B0604020202020204" pitchFamily="34" charset="0"/>
                <a:ea typeface="굴림" panose="020B0600000101010101" pitchFamily="50" charset="-127"/>
              </a:defRPr>
            </a:lvl1pPr>
          </a:lstStyle>
          <a:p>
            <a:fld id="{142B2A59-49B5-42E2-9755-D159D8828453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993675F0-095F-4232-941E-E636D46EA6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069BA8AD-077B-4DB7-80F1-579FC796D5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6" name="Rectangle 6"/>
          <p:cNvSpPr>
            <a:spLocks noGrp="1" noChangeArrowheads="1"/>
          </p:cNvSpPr>
          <p:nvPr>
            <p:ph type="ctrTitle" sz="quarter"/>
          </p:nvPr>
        </p:nvSpPr>
        <p:spPr>
          <a:xfrm>
            <a:off x="2962031" y="1138238"/>
            <a:ext cx="6056557" cy="2170112"/>
          </a:xfrm>
        </p:spPr>
        <p:txBody>
          <a:bodyPr tIns="0" bIns="0"/>
          <a:lstStyle>
            <a:lvl1pPr>
              <a:defRPr sz="5400"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en-US" altLang="ko-KR" dirty="0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9F2175F5-0890-4D34-A54F-2712BB61882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381000" y="6543675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900">
                <a:solidFill>
                  <a:schemeClr val="bg1"/>
                </a:solidFill>
                <a:latin typeface="VonnesTTBook" pitchFamily="2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1B4E1CD-9A61-44A2-BD86-C746A6CD0DC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2724150" y="6543675"/>
            <a:ext cx="36957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900">
                <a:solidFill>
                  <a:schemeClr val="bg1"/>
                </a:solidFill>
                <a:latin typeface="VonnesTTBook" pitchFamily="2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949EE2E-75D5-42A3-AB13-E037674AAE9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543675"/>
            <a:ext cx="1905000" cy="457200"/>
          </a:xfrm>
        </p:spPr>
        <p:txBody>
          <a:bodyPr/>
          <a:lstStyle>
            <a:lvl1pPr>
              <a:defRPr sz="900"/>
            </a:lvl1pPr>
          </a:lstStyle>
          <a:p>
            <a:fld id="{79626453-DFB8-42BA-8190-1A953BF2040C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06406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0CF79-F9FF-4AB5-91A4-98ED97D4E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 latinLnBrk="0">
              <a:spcBef>
                <a:spcPct val="50000"/>
              </a:spcBef>
              <a:spcAft>
                <a:spcPct val="0"/>
              </a:spcAft>
              <a:defRPr>
                <a:latin typeface="Arial Black" pitchFamily="34" charset="0"/>
                <a:ea typeface="휴먼매직체" pitchFamily="18" charset="-127"/>
              </a:defRPr>
            </a:lvl1pPr>
          </a:lstStyle>
          <a:p>
            <a:pPr>
              <a:defRPr/>
            </a:pPr>
            <a:fld id="{47821AA0-48ED-4015-86BB-36D4629AF166}" type="datetimeFigureOut">
              <a:rPr lang="ko-KR" altLang="en-US"/>
              <a:pPr>
                <a:defRPr/>
              </a:pPr>
              <a:t>2018-03-07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9944F-5557-41D8-BFC1-11BE8F46E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 latinLnBrk="0">
              <a:spcBef>
                <a:spcPct val="50000"/>
              </a:spcBef>
              <a:spcAft>
                <a:spcPct val="0"/>
              </a:spcAft>
              <a:defRPr>
                <a:latin typeface="Arial Black" pitchFamily="34" charset="0"/>
                <a:ea typeface="휴먼매직체" pitchFamily="18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AFCE3-A9E5-4897-B796-9191E631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0">
              <a:spcBef>
                <a:spcPct val="50000"/>
              </a:spcBef>
              <a:defRPr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</a:lstStyle>
          <a:p>
            <a:fld id="{23279818-D209-44A7-901D-0630DD0E1547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987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79294-7623-4251-8174-C1E3DAB4B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 latinLnBrk="0">
              <a:spcBef>
                <a:spcPct val="50000"/>
              </a:spcBef>
              <a:spcAft>
                <a:spcPct val="0"/>
              </a:spcAft>
              <a:defRPr>
                <a:latin typeface="Arial Black" pitchFamily="34" charset="0"/>
                <a:ea typeface="휴먼매직체" pitchFamily="18" charset="-127"/>
              </a:defRPr>
            </a:lvl1pPr>
          </a:lstStyle>
          <a:p>
            <a:pPr>
              <a:defRPr/>
            </a:pPr>
            <a:fld id="{A3B9681A-0E83-4B75-9BB6-CC4EC7B11C02}" type="datetimeFigureOut">
              <a:rPr lang="ko-KR" altLang="en-US"/>
              <a:pPr>
                <a:defRPr/>
              </a:pPr>
              <a:t>2018-03-07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73276-EEAB-4170-B9FE-0CA15C21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 latinLnBrk="0">
              <a:spcBef>
                <a:spcPct val="50000"/>
              </a:spcBef>
              <a:spcAft>
                <a:spcPct val="0"/>
              </a:spcAft>
              <a:defRPr>
                <a:latin typeface="Arial Black" pitchFamily="34" charset="0"/>
                <a:ea typeface="휴먼매직체" pitchFamily="18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9157E-0F75-46F9-8342-A95526E51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0">
              <a:spcBef>
                <a:spcPct val="50000"/>
              </a:spcBef>
              <a:defRPr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</a:lstStyle>
          <a:p>
            <a:fld id="{63A6407E-82E4-47AB-A44F-621A2B94F716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0033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91E16-57C8-4971-9759-C3F55F3DE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 latinLnBrk="0">
              <a:spcBef>
                <a:spcPct val="50000"/>
              </a:spcBef>
              <a:spcAft>
                <a:spcPct val="0"/>
              </a:spcAft>
              <a:defRPr>
                <a:latin typeface="Arial Black" pitchFamily="34" charset="0"/>
                <a:ea typeface="휴먼매직체" pitchFamily="18" charset="-127"/>
              </a:defRPr>
            </a:lvl1pPr>
          </a:lstStyle>
          <a:p>
            <a:pPr>
              <a:defRPr/>
            </a:pPr>
            <a:fld id="{25765E85-F5E6-4686-AA8E-A95A564EBF43}" type="datetimeFigureOut">
              <a:rPr lang="ko-KR" altLang="en-US"/>
              <a:pPr>
                <a:defRPr/>
              </a:pPr>
              <a:t>2018-03-07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60F25-2AF2-418C-9C13-145FB1225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 latinLnBrk="0">
              <a:spcBef>
                <a:spcPct val="50000"/>
              </a:spcBef>
              <a:spcAft>
                <a:spcPct val="0"/>
              </a:spcAft>
              <a:defRPr>
                <a:latin typeface="Arial Black" pitchFamily="34" charset="0"/>
                <a:ea typeface="휴먼매직체" pitchFamily="18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3F88A2-9922-4733-BDA8-D64F5BD01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0">
              <a:spcBef>
                <a:spcPct val="50000"/>
              </a:spcBef>
              <a:defRPr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</a:lstStyle>
          <a:p>
            <a:fld id="{1FF0CEC3-017C-4CAD-8ECC-8D96A1FC9A06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6380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2F0F8-C019-4988-A415-2BC0ECFA4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 latinLnBrk="0">
              <a:spcBef>
                <a:spcPct val="50000"/>
              </a:spcBef>
              <a:spcAft>
                <a:spcPct val="0"/>
              </a:spcAft>
              <a:defRPr>
                <a:latin typeface="Arial Black" pitchFamily="34" charset="0"/>
                <a:ea typeface="휴먼매직체" pitchFamily="18" charset="-127"/>
              </a:defRPr>
            </a:lvl1pPr>
          </a:lstStyle>
          <a:p>
            <a:pPr>
              <a:defRPr/>
            </a:pPr>
            <a:fld id="{62ED5B95-3F12-44C9-9056-8DBE9A880485}" type="datetimeFigureOut">
              <a:rPr lang="ko-KR" altLang="en-US"/>
              <a:pPr>
                <a:defRPr/>
              </a:pPr>
              <a:t>2018-03-07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2F3706-5E4D-40FD-82A1-A945EDB6D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 latinLnBrk="0">
              <a:spcBef>
                <a:spcPct val="50000"/>
              </a:spcBef>
              <a:spcAft>
                <a:spcPct val="0"/>
              </a:spcAft>
              <a:defRPr>
                <a:latin typeface="Arial Black" pitchFamily="34" charset="0"/>
                <a:ea typeface="휴먼매직체" pitchFamily="18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97DF7C-09B7-4C15-9C77-DF46C2923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0">
              <a:spcBef>
                <a:spcPct val="50000"/>
              </a:spcBef>
              <a:defRPr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</a:lstStyle>
          <a:p>
            <a:fld id="{2E1E0829-D7D0-4C81-91CA-015AFE75257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742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52B1CC-81F9-4D7A-B435-8EC6A4C8C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 latinLnBrk="0">
              <a:spcBef>
                <a:spcPct val="50000"/>
              </a:spcBef>
              <a:spcAft>
                <a:spcPct val="0"/>
              </a:spcAft>
              <a:defRPr>
                <a:latin typeface="Arial Black" pitchFamily="34" charset="0"/>
                <a:ea typeface="휴먼매직체" pitchFamily="18" charset="-127"/>
              </a:defRPr>
            </a:lvl1pPr>
          </a:lstStyle>
          <a:p>
            <a:pPr>
              <a:defRPr/>
            </a:pPr>
            <a:fld id="{9F086F98-4370-449B-8E24-9247AEA60FC5}" type="datetimeFigureOut">
              <a:rPr lang="ko-KR" altLang="en-US"/>
              <a:pPr>
                <a:defRPr/>
              </a:pPr>
              <a:t>2018-03-07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B94973-2930-4DC0-ACD4-2A36157DD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 latinLnBrk="0">
              <a:spcBef>
                <a:spcPct val="50000"/>
              </a:spcBef>
              <a:spcAft>
                <a:spcPct val="0"/>
              </a:spcAft>
              <a:defRPr>
                <a:latin typeface="Arial Black" pitchFamily="34" charset="0"/>
                <a:ea typeface="휴먼매직체" pitchFamily="18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7746C3-91BB-4115-9E6C-C1944F89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0">
              <a:spcBef>
                <a:spcPct val="50000"/>
              </a:spcBef>
              <a:defRPr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</a:lstStyle>
          <a:p>
            <a:fld id="{BC55BE0C-46B2-463B-AD6F-CF8D03F1AB4A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7861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F92C9-C4B5-4754-BC9C-8C33DCDD8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 latinLnBrk="0">
              <a:spcBef>
                <a:spcPct val="50000"/>
              </a:spcBef>
              <a:spcAft>
                <a:spcPct val="0"/>
              </a:spcAft>
              <a:defRPr>
                <a:latin typeface="Arial Black" pitchFamily="34" charset="0"/>
                <a:ea typeface="휴먼매직체" pitchFamily="18" charset="-127"/>
              </a:defRPr>
            </a:lvl1pPr>
          </a:lstStyle>
          <a:p>
            <a:pPr>
              <a:defRPr/>
            </a:pPr>
            <a:fld id="{DA7E33AA-E048-4206-B090-09D8C5DF5670}" type="datetimeFigureOut">
              <a:rPr lang="ko-KR" altLang="en-US"/>
              <a:pPr>
                <a:defRPr/>
              </a:pPr>
              <a:t>2018-03-07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8380DB-E08D-4776-8DF4-90EB8B645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 latinLnBrk="0">
              <a:spcBef>
                <a:spcPct val="50000"/>
              </a:spcBef>
              <a:spcAft>
                <a:spcPct val="0"/>
              </a:spcAft>
              <a:defRPr>
                <a:latin typeface="Arial Black" pitchFamily="34" charset="0"/>
                <a:ea typeface="휴먼매직체" pitchFamily="18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C1D562-FFAE-4F8B-99BE-225D2FFBB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0">
              <a:spcBef>
                <a:spcPct val="50000"/>
              </a:spcBef>
              <a:defRPr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</a:lstStyle>
          <a:p>
            <a:fld id="{01D008AB-A91E-4E77-B813-471D70B4F94A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6931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87E6D-3605-466A-B0C9-F6A08517E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 latinLnBrk="0">
              <a:spcBef>
                <a:spcPct val="50000"/>
              </a:spcBef>
              <a:spcAft>
                <a:spcPct val="0"/>
              </a:spcAft>
              <a:defRPr>
                <a:latin typeface="Arial Black" pitchFamily="34" charset="0"/>
                <a:ea typeface="휴먼매직체" pitchFamily="18" charset="-127"/>
              </a:defRPr>
            </a:lvl1pPr>
          </a:lstStyle>
          <a:p>
            <a:pPr>
              <a:defRPr/>
            </a:pPr>
            <a:fld id="{362B0CAB-AB24-447D-9BB9-63F57869C2AF}" type="datetimeFigureOut">
              <a:rPr lang="ko-KR" altLang="en-US"/>
              <a:pPr>
                <a:defRPr/>
              </a:pPr>
              <a:t>2018-03-07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DD2DDD-3EF2-4206-BF58-A9A6463C0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 latinLnBrk="0">
              <a:spcBef>
                <a:spcPct val="50000"/>
              </a:spcBef>
              <a:spcAft>
                <a:spcPct val="0"/>
              </a:spcAft>
              <a:defRPr>
                <a:latin typeface="Arial Black" pitchFamily="34" charset="0"/>
                <a:ea typeface="휴먼매직체" pitchFamily="18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058A6-433E-40DC-A66F-2C6EC173F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0">
              <a:spcBef>
                <a:spcPct val="50000"/>
              </a:spcBef>
              <a:defRPr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</a:lstStyle>
          <a:p>
            <a:fld id="{2DE3E4B2-688A-495B-AEB8-3C66A671917D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508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2540F-60F7-491D-A5BB-2CCB28C57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 latinLnBrk="0">
              <a:spcBef>
                <a:spcPct val="50000"/>
              </a:spcBef>
              <a:spcAft>
                <a:spcPct val="0"/>
              </a:spcAft>
              <a:defRPr>
                <a:latin typeface="Arial Black" pitchFamily="34" charset="0"/>
                <a:ea typeface="휴먼매직체" pitchFamily="18" charset="-127"/>
              </a:defRPr>
            </a:lvl1pPr>
          </a:lstStyle>
          <a:p>
            <a:pPr>
              <a:defRPr/>
            </a:pPr>
            <a:fld id="{E78A56DC-FFEF-44C0-AB98-CA79E627E589}" type="datetimeFigureOut">
              <a:rPr lang="ko-KR" altLang="en-US"/>
              <a:pPr>
                <a:defRPr/>
              </a:pPr>
              <a:t>2018-03-07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FD1DFC-B7EB-447C-A2EF-0294AA6BE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 latinLnBrk="0">
              <a:spcBef>
                <a:spcPct val="50000"/>
              </a:spcBef>
              <a:spcAft>
                <a:spcPct val="0"/>
              </a:spcAft>
              <a:defRPr>
                <a:latin typeface="Arial Black" pitchFamily="34" charset="0"/>
                <a:ea typeface="휴먼매직체" pitchFamily="18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5CD09E-2D6E-4B03-AB4D-4D74D7775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0">
              <a:spcBef>
                <a:spcPct val="50000"/>
              </a:spcBef>
              <a:defRPr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</a:lstStyle>
          <a:p>
            <a:fld id="{44CB5528-4751-490A-84BF-B2949ED88DDC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286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7ED308-1985-4867-8731-5DEFBD664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 latinLnBrk="0">
              <a:spcBef>
                <a:spcPct val="50000"/>
              </a:spcBef>
              <a:spcAft>
                <a:spcPct val="0"/>
              </a:spcAft>
              <a:defRPr>
                <a:latin typeface="Arial Black" pitchFamily="34" charset="0"/>
                <a:ea typeface="휴먼매직체" pitchFamily="18" charset="-127"/>
              </a:defRPr>
            </a:lvl1pPr>
          </a:lstStyle>
          <a:p>
            <a:pPr>
              <a:defRPr/>
            </a:pPr>
            <a:fld id="{A1E66B91-60B2-41CA-B359-D49277C98380}" type="datetimeFigureOut">
              <a:rPr lang="ko-KR" altLang="en-US"/>
              <a:pPr>
                <a:defRPr/>
              </a:pPr>
              <a:t>2018-03-07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0023DB-5177-41AA-A292-90C02F2E2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 latinLnBrk="0">
              <a:spcBef>
                <a:spcPct val="50000"/>
              </a:spcBef>
              <a:spcAft>
                <a:spcPct val="0"/>
              </a:spcAft>
              <a:defRPr>
                <a:latin typeface="Arial Black" pitchFamily="34" charset="0"/>
                <a:ea typeface="휴먼매직체" pitchFamily="18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C673CF-67DE-421F-9A44-667E9F75F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0">
              <a:spcBef>
                <a:spcPct val="50000"/>
              </a:spcBef>
              <a:defRPr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</a:lstStyle>
          <a:p>
            <a:fld id="{45E0496E-E249-471B-97C9-F0D29CD59385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3272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F4B58-D367-4436-B8BB-7A48932E8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 latinLnBrk="0">
              <a:spcBef>
                <a:spcPct val="50000"/>
              </a:spcBef>
              <a:spcAft>
                <a:spcPct val="0"/>
              </a:spcAft>
              <a:defRPr>
                <a:latin typeface="Arial Black" pitchFamily="34" charset="0"/>
                <a:ea typeface="휴먼매직체" pitchFamily="18" charset="-127"/>
              </a:defRPr>
            </a:lvl1pPr>
          </a:lstStyle>
          <a:p>
            <a:pPr>
              <a:defRPr/>
            </a:pPr>
            <a:fld id="{BC54EB02-8671-4E87-84F2-17EC9B12EA35}" type="datetimeFigureOut">
              <a:rPr lang="ko-KR" altLang="en-US"/>
              <a:pPr>
                <a:defRPr/>
              </a:pPr>
              <a:t>2018-03-07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8CCAF2-5EFA-4F88-9E44-403CC4CD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 latinLnBrk="0">
              <a:spcBef>
                <a:spcPct val="50000"/>
              </a:spcBef>
              <a:spcAft>
                <a:spcPct val="0"/>
              </a:spcAft>
              <a:defRPr>
                <a:latin typeface="Arial Black" pitchFamily="34" charset="0"/>
                <a:ea typeface="휴먼매직체" pitchFamily="18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D3518-479C-4C14-89DF-3DB91A5A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0">
              <a:spcBef>
                <a:spcPct val="50000"/>
              </a:spcBef>
              <a:defRPr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</a:lstStyle>
          <a:p>
            <a:fld id="{FD075E28-67CE-47C3-9CC3-F51C472A38D8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43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3BAAF262-B466-4ADC-A6FE-9A60F1EC642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2182AD-D5C1-47E2-A1B1-B267CF28628C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07785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2C7A6-7911-4CD0-A6CC-7C3ED0E37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 latinLnBrk="0">
              <a:spcBef>
                <a:spcPct val="50000"/>
              </a:spcBef>
              <a:spcAft>
                <a:spcPct val="0"/>
              </a:spcAft>
              <a:defRPr>
                <a:latin typeface="Arial Black" pitchFamily="34" charset="0"/>
                <a:ea typeface="휴먼매직체" pitchFamily="18" charset="-127"/>
              </a:defRPr>
            </a:lvl1pPr>
          </a:lstStyle>
          <a:p>
            <a:pPr>
              <a:defRPr/>
            </a:pPr>
            <a:fld id="{8FC125A1-F2F5-40C3-9098-F8DE57A140FC}" type="datetimeFigureOut">
              <a:rPr lang="ko-KR" altLang="en-US"/>
              <a:pPr>
                <a:defRPr/>
              </a:pPr>
              <a:t>2018-03-07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2933F1-A149-44A1-952B-448ABFAD0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 latinLnBrk="0">
              <a:spcBef>
                <a:spcPct val="50000"/>
              </a:spcBef>
              <a:spcAft>
                <a:spcPct val="0"/>
              </a:spcAft>
              <a:defRPr>
                <a:latin typeface="Arial Black" pitchFamily="34" charset="0"/>
                <a:ea typeface="휴먼매직체" pitchFamily="18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6CF20-6DBB-494A-9334-76100A868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0">
              <a:spcBef>
                <a:spcPct val="50000"/>
              </a:spcBef>
              <a:defRPr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</a:lstStyle>
          <a:p>
            <a:fld id="{FC326E90-690D-46CC-9830-095A4A2BC9C0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083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CF61B7BE-06C9-4DF1-8DBE-1D13E531F4C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D1E7D8-863C-4C37-B4FA-312F68187996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70398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07963" y="717550"/>
            <a:ext cx="4283075" cy="57880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3438" y="717550"/>
            <a:ext cx="4284662" cy="57880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23FAB623-7A41-45A0-859E-A869A00F5BF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B3D0FC-8BB1-425B-8EE1-77A7BDA8AC8C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06483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F402A1EC-4954-48AC-98EF-82F4CD9C3A5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435A04-2471-48B8-B263-DAF86EBD9D6E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26259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C8858A2F-152C-4144-A1BB-A69AA8343AE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935B6D-9B1D-4DBA-87B4-5B3B916024C2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79121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C6ADB90F-2EA8-42C3-8F07-BBAD6858150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BF39BD-2D73-4736-8938-F80AA3C72347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71852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A0809837-92D7-4AC0-AA3F-7B0BCFB1DFF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8F6120-4933-41AA-A9E1-78327065BDC7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51482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96279BBC-0A70-4EA2-BB28-4C11C7BFCC5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51BEEA-E049-42F6-A998-0864398C9C79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64093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CD1E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2">
            <a:extLst>
              <a:ext uri="{FF2B5EF4-FFF2-40B4-BE49-F238E27FC236}">
                <a16:creationId xmlns:a16="http://schemas.microsoft.com/office/drawing/2014/main" id="{E06B0389-5F4D-44EA-98E6-F29428EAF3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368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AutoShape 4">
            <a:extLst>
              <a:ext uri="{FF2B5EF4-FFF2-40B4-BE49-F238E27FC236}">
                <a16:creationId xmlns:a16="http://schemas.microsoft.com/office/drawing/2014/main" id="{03E53625-B929-40A7-91CD-C0AE61E96C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5" y="717550"/>
            <a:ext cx="8934450" cy="5788025"/>
          </a:xfrm>
          <a:prstGeom prst="roundRect">
            <a:avLst>
              <a:gd name="adj" fmla="val 1648"/>
            </a:avLst>
          </a:prstGeom>
          <a:solidFill>
            <a:schemeClr val="bg1"/>
          </a:solidFill>
          <a:ln>
            <a:noFill/>
          </a:ln>
          <a:effectLst>
            <a:outerShdw dist="45791" dir="3378596" algn="ctr" rotWithShape="0">
              <a:srgbClr val="00000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 Black" pitchFamily="34" charset="0"/>
                <a:ea typeface="휴먼매직체" pitchFamily="18" charset="-127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 Black" pitchFamily="34" charset="0"/>
                <a:ea typeface="휴먼매직체" pitchFamily="18" charset="-127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 Black" pitchFamily="34" charset="0"/>
                <a:ea typeface="휴먼매직체" pitchFamily="18" charset="-127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 Black" pitchFamily="34" charset="0"/>
                <a:ea typeface="휴먼매직체" pitchFamily="18" charset="-127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 Black" pitchFamily="34" charset="0"/>
                <a:ea typeface="휴먼매직체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itchFamily="34" charset="0"/>
                <a:ea typeface="휴먼매직체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itchFamily="34" charset="0"/>
                <a:ea typeface="휴먼매직체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itchFamily="34" charset="0"/>
                <a:ea typeface="휴먼매직체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itchFamily="34" charset="0"/>
                <a:ea typeface="휴먼매직체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defRPr/>
            </a:pPr>
            <a:endParaRPr lang="ko-KR" altLang="en-US" sz="1800">
              <a:latin typeface="Arial" charset="0"/>
            </a:endParaRPr>
          </a:p>
        </p:txBody>
      </p:sp>
      <p:sp>
        <p:nvSpPr>
          <p:cNvPr id="1028" name="Rectangle 5">
            <a:extLst>
              <a:ext uri="{FF2B5EF4-FFF2-40B4-BE49-F238E27FC236}">
                <a16:creationId xmlns:a16="http://schemas.microsoft.com/office/drawing/2014/main" id="{DA7CB2B2-E7B7-4D50-91E1-4EB5053821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07963" y="717550"/>
            <a:ext cx="8720137" cy="578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 Click to edit Master text styles</a:t>
            </a:r>
          </a:p>
          <a:p>
            <a:pPr lvl="1"/>
            <a:r>
              <a:rPr lang="en-US" altLang="ko-KR"/>
              <a:t> Second level</a:t>
            </a:r>
          </a:p>
          <a:p>
            <a:pPr lvl="2"/>
            <a:r>
              <a:rPr lang="en-US" altLang="ko-KR"/>
              <a:t>Third level</a:t>
            </a:r>
          </a:p>
        </p:txBody>
      </p:sp>
      <p:sp>
        <p:nvSpPr>
          <p:cNvPr id="60424" name="Rectangle 8">
            <a:extLst>
              <a:ext uri="{FF2B5EF4-FFF2-40B4-BE49-F238E27FC236}">
                <a16:creationId xmlns:a16="http://schemas.microsoft.com/office/drawing/2014/main" id="{A14C4A10-EBF2-4167-B7FF-9528A753E1E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99488" y="6553200"/>
            <a:ext cx="4968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solidFill>
                  <a:schemeClr val="bg1"/>
                </a:solidFill>
                <a:latin typeface="VonnesTTBook" pitchFamily="2" charset="-127"/>
                <a:ea typeface="굴림" panose="020B0600000101010101" pitchFamily="50" charset="-127"/>
              </a:defRPr>
            </a:lvl1pPr>
          </a:lstStyle>
          <a:p>
            <a:fld id="{B59625E5-EB86-44F3-90B4-CEE7DF019CF1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1030" name="Rectangle 9">
            <a:extLst>
              <a:ext uri="{FF2B5EF4-FFF2-40B4-BE49-F238E27FC236}">
                <a16:creationId xmlns:a16="http://schemas.microsoft.com/office/drawing/2014/main" id="{E41A1FE4-97DA-4A2D-B6FC-78765CDC99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0963" y="44450"/>
            <a:ext cx="90154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622" r:id="rId1"/>
    <p:sldLayoutId id="2147491614" r:id="rId2"/>
    <p:sldLayoutId id="2147491615" r:id="rId3"/>
    <p:sldLayoutId id="2147491616" r:id="rId4"/>
    <p:sldLayoutId id="2147491617" r:id="rId5"/>
    <p:sldLayoutId id="2147491618" r:id="rId6"/>
    <p:sldLayoutId id="2147491619" r:id="rId7"/>
    <p:sldLayoutId id="2147491620" r:id="rId8"/>
    <p:sldLayoutId id="2147491621" r:id="rId9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228600" indent="-228600" algn="l" rtl="0" eaLnBrk="0" fontAlgn="base" hangingPunct="0">
        <a:spcBef>
          <a:spcPct val="50000"/>
        </a:spcBef>
        <a:spcAft>
          <a:spcPct val="0"/>
        </a:spcAft>
        <a:buClr>
          <a:srgbClr val="AAB3B3"/>
        </a:buClr>
        <a:buFont typeface="Wingdings" panose="05000000000000000000" pitchFamily="2" charset="2"/>
        <a:buChar char="l"/>
        <a:defRPr sz="2400">
          <a:solidFill>
            <a:srgbClr val="2B333C"/>
          </a:solidFill>
          <a:latin typeface="+mn-lt"/>
          <a:ea typeface="+mn-ea"/>
          <a:cs typeface="+mn-cs"/>
        </a:defRPr>
      </a:lvl1pPr>
      <a:lvl2pPr marL="514350" indent="-171450" algn="l" rtl="0" eaLnBrk="0" fontAlgn="base" hangingPunct="0">
        <a:spcBef>
          <a:spcPct val="50000"/>
        </a:spcBef>
        <a:spcAft>
          <a:spcPct val="0"/>
        </a:spcAft>
        <a:buClr>
          <a:srgbClr val="FF5050"/>
        </a:buClr>
        <a:buSzPct val="80000"/>
        <a:buFont typeface="Wingdings" panose="05000000000000000000" pitchFamily="2" charset="2"/>
        <a:buChar char="ü"/>
        <a:defRPr sz="2000">
          <a:solidFill>
            <a:srgbClr val="2B333C"/>
          </a:solidFill>
          <a:latin typeface="+mn-lt"/>
          <a:ea typeface="+mn-ea"/>
        </a:defRPr>
      </a:lvl2pPr>
      <a:lvl3pPr marL="800100" indent="-171450" algn="l" rtl="0" eaLnBrk="0" fontAlgn="base" hangingPunct="0">
        <a:spcBef>
          <a:spcPct val="50000"/>
        </a:spcBef>
        <a:spcAft>
          <a:spcPct val="0"/>
        </a:spcAft>
        <a:buClr>
          <a:srgbClr val="0000FF"/>
        </a:buClr>
        <a:buSzPct val="80000"/>
        <a:buChar char="•"/>
        <a:defRPr sz="1600">
          <a:solidFill>
            <a:srgbClr val="2B333C"/>
          </a:solidFill>
          <a:latin typeface="+mn-lt"/>
          <a:ea typeface="+mn-ea"/>
        </a:defRPr>
      </a:lvl3pPr>
      <a:lvl4pPr marL="1085850" indent="-171450" algn="l" rtl="0" eaLnBrk="0" fontAlgn="base" hangingPunct="0">
        <a:spcBef>
          <a:spcPct val="50000"/>
        </a:spcBef>
        <a:spcAft>
          <a:spcPct val="0"/>
        </a:spcAft>
        <a:buClr>
          <a:srgbClr val="AAB3B3"/>
        </a:buClr>
        <a:buSzPct val="80000"/>
        <a:buChar char="•"/>
        <a:defRPr sz="1400">
          <a:solidFill>
            <a:srgbClr val="2B333C"/>
          </a:solidFill>
          <a:latin typeface="굴림" pitchFamily="50" charset="-127"/>
          <a:ea typeface="굴림" pitchFamily="50" charset="-127"/>
        </a:defRPr>
      </a:lvl4pPr>
      <a:lvl5pPr marL="1314450" indent="-114300" algn="l" rtl="0" eaLnBrk="0" fontAlgn="base" hangingPunct="0">
        <a:spcBef>
          <a:spcPct val="50000"/>
        </a:spcBef>
        <a:spcAft>
          <a:spcPct val="0"/>
        </a:spcAft>
        <a:buClr>
          <a:srgbClr val="AAB3B3"/>
        </a:buClr>
        <a:buSzPct val="80000"/>
        <a:buChar char="•"/>
        <a:defRPr sz="1200">
          <a:solidFill>
            <a:srgbClr val="2B333C"/>
          </a:solidFill>
          <a:latin typeface="굴림" pitchFamily="50" charset="-127"/>
          <a:ea typeface="굴림" pitchFamily="50" charset="-127"/>
        </a:defRPr>
      </a:lvl5pPr>
      <a:lvl6pPr marL="1771650" indent="-114300" algn="l" rtl="0" fontAlgn="base">
        <a:spcBef>
          <a:spcPct val="50000"/>
        </a:spcBef>
        <a:spcAft>
          <a:spcPct val="0"/>
        </a:spcAft>
        <a:buClr>
          <a:srgbClr val="AAB3B3"/>
        </a:buClr>
        <a:buSzPct val="80000"/>
        <a:buChar char="•"/>
        <a:defRPr sz="1200">
          <a:solidFill>
            <a:srgbClr val="2B333C"/>
          </a:solidFill>
          <a:latin typeface="굴림" pitchFamily="50" charset="-127"/>
          <a:ea typeface="굴림" pitchFamily="50" charset="-127"/>
        </a:defRPr>
      </a:lvl6pPr>
      <a:lvl7pPr marL="2228850" indent="-114300" algn="l" rtl="0" fontAlgn="base">
        <a:spcBef>
          <a:spcPct val="50000"/>
        </a:spcBef>
        <a:spcAft>
          <a:spcPct val="0"/>
        </a:spcAft>
        <a:buClr>
          <a:srgbClr val="AAB3B3"/>
        </a:buClr>
        <a:buSzPct val="80000"/>
        <a:buChar char="•"/>
        <a:defRPr sz="1200">
          <a:solidFill>
            <a:srgbClr val="2B333C"/>
          </a:solidFill>
          <a:latin typeface="굴림" pitchFamily="50" charset="-127"/>
          <a:ea typeface="굴림" pitchFamily="50" charset="-127"/>
        </a:defRPr>
      </a:lvl7pPr>
      <a:lvl8pPr marL="2686050" indent="-114300" algn="l" rtl="0" fontAlgn="base">
        <a:spcBef>
          <a:spcPct val="50000"/>
        </a:spcBef>
        <a:spcAft>
          <a:spcPct val="0"/>
        </a:spcAft>
        <a:buClr>
          <a:srgbClr val="AAB3B3"/>
        </a:buClr>
        <a:buSzPct val="80000"/>
        <a:buChar char="•"/>
        <a:defRPr sz="1200">
          <a:solidFill>
            <a:srgbClr val="2B333C"/>
          </a:solidFill>
          <a:latin typeface="굴림" pitchFamily="50" charset="-127"/>
          <a:ea typeface="굴림" pitchFamily="50" charset="-127"/>
        </a:defRPr>
      </a:lvl8pPr>
      <a:lvl9pPr marL="3143250" indent="-114300" algn="l" rtl="0" fontAlgn="base">
        <a:spcBef>
          <a:spcPct val="50000"/>
        </a:spcBef>
        <a:spcAft>
          <a:spcPct val="0"/>
        </a:spcAft>
        <a:buClr>
          <a:srgbClr val="AAB3B3"/>
        </a:buClr>
        <a:buSzPct val="80000"/>
        <a:buChar char="•"/>
        <a:defRPr sz="1200">
          <a:solidFill>
            <a:srgbClr val="2B333C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8836CFF7-83BF-4521-85E4-D89694DD24D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1893BC33-59B3-4030-A31F-6C93810EA2A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D23B7-6FEB-4201-BBBD-E9244108B7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 latinLnBrk="1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맑은 고딕"/>
              </a:defRPr>
            </a:lvl1pPr>
          </a:lstStyle>
          <a:p>
            <a:pPr>
              <a:defRPr/>
            </a:pPr>
            <a:fld id="{3BDA6F59-DFB9-4598-8F86-4FC75D4BDB2B}" type="datetimeFigureOut">
              <a:rPr lang="ko-KR" altLang="en-US"/>
              <a:pPr>
                <a:defRPr/>
              </a:pPr>
              <a:t>2018-03-07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1B3CF-483A-4910-9F00-B14CF49BEB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 latinLnBrk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맑은 고딕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D27BD-6681-49FB-93DC-6AC4C29F45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latinLnBrk="1">
              <a:spcBef>
                <a:spcPct val="0"/>
              </a:spcBef>
              <a:defRPr sz="1200">
                <a:solidFill>
                  <a:srgbClr val="898989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</a:lstStyle>
          <a:p>
            <a:fld id="{DD111147-F2F6-4E73-9916-9E4748E5A3F1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623" r:id="rId1"/>
    <p:sldLayoutId id="2147491624" r:id="rId2"/>
    <p:sldLayoutId id="2147491625" r:id="rId3"/>
    <p:sldLayoutId id="2147491626" r:id="rId4"/>
    <p:sldLayoutId id="2147491627" r:id="rId5"/>
    <p:sldLayoutId id="2147491628" r:id="rId6"/>
    <p:sldLayoutId id="2147491629" r:id="rId7"/>
    <p:sldLayoutId id="2147491630" r:id="rId8"/>
    <p:sldLayoutId id="2147491631" r:id="rId9"/>
    <p:sldLayoutId id="2147491632" r:id="rId10"/>
    <p:sldLayoutId id="2147491633" r:id="rId11"/>
  </p:sldLayoutIdLst>
  <p:txStyles>
    <p:titleStyle>
      <a:lvl1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 latinLnBrk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loter.net/archives/280600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codeproject.com/Articles/1166257/Learning-Machine-Learning-Part-An-Introduction" TargetMode="Externa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.png"/><Relationship Id="rId7" Type="http://schemas.openxmlformats.org/officeDocument/2006/relationships/image" Target="../media/image4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.png"/><Relationship Id="rId7" Type="http://schemas.openxmlformats.org/officeDocument/2006/relationships/image" Target="../media/image5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hyperlink" Target="http://michaelcrump.net/getting-sublime-3-to-launch-your-html-page-in-a-browser-with-a-key-combo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hyperlink" Target="http://megaton111.cafe24.com/2017/01/07/%EC%84%9C%EB%B8%8C%EB%9D%BC%EC%9E%84%ED%85%8D%EC%8A%A4%ED%8A%B83-%EC%97%90%EC%84%9C-html%ED%8C%8C%EC%9D%BC-%ED%81%AC%EB%A1%AC%EC%9C%BC%EB%A1%9C-%EC%8B%A4%ED%96%89%ED%95%98%EA%B8%B0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://www.arduino.cc/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://www.nodej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ogle.com/" TargetMode="External"/><Relationship Id="rId5" Type="http://schemas.openxmlformats.org/officeDocument/2006/relationships/hyperlink" Target="http://www.github.com/" TargetMode="External"/><Relationship Id="rId4" Type="http://schemas.openxmlformats.org/officeDocument/2006/relationships/hyperlink" Target="http://www.w3schools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ns.umich.edu/new/releases/8278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jpe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12" Type="http://schemas.openxmlformats.org/officeDocument/2006/relationships/image" Target="../media/image19.jpeg"/><Relationship Id="rId17" Type="http://schemas.openxmlformats.org/officeDocument/2006/relationships/image" Target="../media/image24.jpeg"/><Relationship Id="rId2" Type="http://schemas.openxmlformats.org/officeDocument/2006/relationships/diagramData" Target="../diagrams/data2.xml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11" Type="http://schemas.openxmlformats.org/officeDocument/2006/relationships/image" Target="../media/image18.jpeg"/><Relationship Id="rId5" Type="http://schemas.openxmlformats.org/officeDocument/2006/relationships/diagramColors" Target="../diagrams/colors2.xml"/><Relationship Id="rId15" Type="http://schemas.openxmlformats.org/officeDocument/2006/relationships/image" Target="../media/image22.jpeg"/><Relationship Id="rId10" Type="http://schemas.openxmlformats.org/officeDocument/2006/relationships/image" Target="../media/image17.jpe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jpeg"/><Relationship Id="rId1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CD00EC5B-83CA-43C1-9696-5A007C8A088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47988" y="128588"/>
            <a:ext cx="6156325" cy="2372335"/>
          </a:xfrm>
        </p:spPr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en-US" altLang="ko-KR" sz="3600" dirty="0" smtClean="0">
                <a:solidFill>
                  <a:schemeClr val="accent3">
                    <a:lumMod val="95000"/>
                  </a:schemeClr>
                </a:solidFill>
              </a:rPr>
              <a:t>Healthcare-IOT</a:t>
            </a:r>
            <a:r>
              <a:rPr lang="en-US" altLang="ko-KR" sz="3600" dirty="0">
                <a:solidFill>
                  <a:schemeClr val="accent3">
                    <a:lumMod val="95000"/>
                  </a:schemeClr>
                </a:solidFill>
              </a:rPr>
              <a:t/>
            </a:r>
            <a:br>
              <a:rPr lang="en-US" altLang="ko-KR" sz="3600" dirty="0">
                <a:solidFill>
                  <a:schemeClr val="accent3">
                    <a:lumMod val="95000"/>
                  </a:schemeClr>
                </a:solidFill>
              </a:rPr>
            </a:br>
            <a:r>
              <a:rPr lang="en-US" altLang="ko-KR" sz="2400" dirty="0"/>
              <a:t>[wk01]   </a:t>
            </a:r>
            <a:r>
              <a:rPr lang="en-US" altLang="ko-KR" sz="3600" dirty="0"/>
              <a:t/>
            </a:r>
            <a:br>
              <a:rPr lang="en-US" altLang="ko-KR" sz="3600" dirty="0"/>
            </a:br>
            <a:r>
              <a:rPr lang="en-US" altLang="ko-KR" sz="3600" dirty="0"/>
              <a:t>    </a:t>
            </a:r>
            <a:r>
              <a:rPr lang="en-US" altLang="ko-KR" sz="4400" dirty="0">
                <a:solidFill>
                  <a:srgbClr val="009933">
                    <a:lumMod val="40000"/>
                    <a:lumOff val="60000"/>
                  </a:srgbClr>
                </a:solidFill>
              </a:rPr>
              <a:t>Introduction</a:t>
            </a:r>
            <a:r>
              <a:rPr lang="en-US" altLang="ko-KR" sz="4000" dirty="0">
                <a:solidFill>
                  <a:srgbClr val="009933">
                    <a:lumMod val="40000"/>
                    <a:lumOff val="60000"/>
                  </a:srgbClr>
                </a:solidFill>
              </a:rPr>
              <a:t>  </a:t>
            </a:r>
            <a:endParaRPr lang="ko-KR" altLang="en-US" sz="4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363" name="TextBox 1">
            <a:extLst>
              <a:ext uri="{FF2B5EF4-FFF2-40B4-BE49-F238E27FC236}">
                <a16:creationId xmlns:a16="http://schemas.microsoft.com/office/drawing/2014/main" id="{A9AC4A2B-7478-4E8F-AF03-822ACA3AA3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6763" y="3014968"/>
            <a:ext cx="5289550" cy="20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ko-KR" sz="2000" b="1" dirty="0" smtClean="0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Visualization of Healthcare Signals using </a:t>
            </a:r>
            <a:r>
              <a:rPr lang="en-US" altLang="ko-KR" sz="2000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Arduino &amp; </a:t>
            </a:r>
            <a:r>
              <a:rPr lang="en-US" altLang="ko-KR" sz="2000" b="1" dirty="0" smtClean="0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Node.js</a:t>
            </a:r>
            <a:endParaRPr lang="en-US" altLang="ko-KR" sz="2000" b="1" dirty="0">
              <a:solidFill>
                <a:schemeClr val="bg1"/>
              </a:solidFill>
              <a:latin typeface="HY강M" pitchFamily="18" charset="-127"/>
              <a:ea typeface="HY강M" pitchFamily="18" charset="-127"/>
            </a:endParaRPr>
          </a:p>
          <a:p>
            <a:pPr eaLnBrk="1" hangingPunct="1">
              <a:buClrTx/>
              <a:buFontTx/>
              <a:buNone/>
            </a:pPr>
            <a:r>
              <a:rPr lang="en-US" altLang="ko-KR" sz="2000" b="1" dirty="0" err="1" smtClean="0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HCit</a:t>
            </a:r>
            <a:r>
              <a:rPr lang="en-US" altLang="ko-KR" sz="2000" b="1" dirty="0" smtClean="0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, </a:t>
            </a:r>
            <a:r>
              <a:rPr lang="en-US" altLang="ko-KR" sz="2000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INJE University</a:t>
            </a:r>
          </a:p>
          <a:p>
            <a:pPr eaLnBrk="1" hangingPunct="1">
              <a:buClrTx/>
              <a:buFontTx/>
              <a:buNone/>
            </a:pPr>
            <a:r>
              <a:rPr lang="en-US" altLang="ko-KR" sz="2000" b="1" dirty="0" smtClean="0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1</a:t>
            </a:r>
            <a:r>
              <a:rPr lang="en-US" altLang="ko-KR" sz="2000" b="1" baseline="30000" dirty="0" smtClean="0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st</a:t>
            </a:r>
            <a:r>
              <a:rPr lang="en-US" altLang="ko-KR" sz="2000" b="1" dirty="0" smtClean="0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 semester</a:t>
            </a:r>
            <a:r>
              <a:rPr lang="en-US" altLang="ko-KR" sz="2000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, </a:t>
            </a:r>
            <a:r>
              <a:rPr lang="en-US" altLang="ko-KR" sz="2000" b="1" dirty="0" smtClean="0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2018</a:t>
            </a:r>
            <a:endParaRPr lang="en-US" altLang="ko-KR" sz="2000" b="1" dirty="0">
              <a:solidFill>
                <a:schemeClr val="bg1"/>
              </a:solidFill>
              <a:latin typeface="HY강M" pitchFamily="18" charset="-127"/>
              <a:ea typeface="HY강M" pitchFamily="18" charset="-127"/>
            </a:endParaRPr>
          </a:p>
          <a:p>
            <a:pPr eaLnBrk="1" hangingPunct="1">
              <a:buClrTx/>
              <a:buFontTx/>
              <a:buNone/>
            </a:pPr>
            <a:r>
              <a:rPr lang="en-US" altLang="ko-KR" sz="2000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Email : </a:t>
            </a:r>
            <a:r>
              <a:rPr lang="en-US" altLang="ko-KR" sz="2000" b="1" dirty="0" smtClean="0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chaos21c@gmail.com</a:t>
            </a:r>
            <a:endParaRPr lang="ko-KR" altLang="en-US" sz="2000" b="1" dirty="0">
              <a:solidFill>
                <a:schemeClr val="bg1"/>
              </a:solidFill>
              <a:latin typeface="HY강M" pitchFamily="18" charset="-127"/>
              <a:ea typeface="HY강M" pitchFamily="18" charset="-127"/>
            </a:endParaRPr>
          </a:p>
        </p:txBody>
      </p:sp>
      <p:pic>
        <p:nvPicPr>
          <p:cNvPr id="15364" name="Picture 8">
            <a:extLst>
              <a:ext uri="{FF2B5EF4-FFF2-40B4-BE49-F238E27FC236}">
                <a16:creationId xmlns:a16="http://schemas.microsoft.com/office/drawing/2014/main" id="{E1431A52-7248-4ABE-8856-EFFA48105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2" y="2787196"/>
            <a:ext cx="2251075" cy="2121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9">
            <a:extLst>
              <a:ext uri="{FF2B5EF4-FFF2-40B4-BE49-F238E27FC236}">
                <a16:creationId xmlns:a16="http://schemas.microsoft.com/office/drawing/2014/main" id="{2C507852-21D1-4FD6-9BFA-72295BC96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1316038"/>
            <a:ext cx="2301875" cy="1373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11" descr="http://code-maven.com/img/node.png">
            <a:extLst>
              <a:ext uri="{FF2B5EF4-FFF2-40B4-BE49-F238E27FC236}">
                <a16:creationId xmlns:a16="http://schemas.microsoft.com/office/drawing/2014/main" id="{9331E34B-A390-43EB-B642-FB3D3E367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" y="128588"/>
            <a:ext cx="1073150" cy="103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Picture 9">
            <a:extLst>
              <a:ext uri="{FF2B5EF4-FFF2-40B4-BE49-F238E27FC236}">
                <a16:creationId xmlns:a16="http://schemas.microsoft.com/office/drawing/2014/main" id="{93929F18-716D-4F46-A0DD-7DD6B928C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650" y="231775"/>
            <a:ext cx="1138238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412" y="5212907"/>
            <a:ext cx="8978901" cy="15431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2">
            <a:extLst>
              <a:ext uri="{FF2B5EF4-FFF2-40B4-BE49-F238E27FC236}">
                <a16:creationId xmlns:a16="http://schemas.microsoft.com/office/drawing/2014/main" id="{2F0CFF78-5D6A-45BD-90A3-0FACF71E3E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517037"/>
            <a:ext cx="8424862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atinLnBrk="1">
              <a:spcAft>
                <a:spcPts val="600"/>
              </a:spcAft>
              <a:buClr>
                <a:srgbClr val="FFFFFF"/>
              </a:buClr>
              <a:buSzPct val="80000"/>
              <a:buFont typeface="Wingdings 3" panose="05040102010807070707" pitchFamily="18" charset="2"/>
              <a:buNone/>
            </a:pPr>
            <a:r>
              <a:rPr lang="en-US" altLang="ko-KR" sz="4000" b="1" dirty="0">
                <a:latin typeface="Roboto Slab"/>
                <a:ea typeface="HY중고딕" panose="02030600000101010101" pitchFamily="18" charset="-127"/>
              </a:rPr>
              <a:t>4</a:t>
            </a:r>
            <a:r>
              <a:rPr lang="ko-KR" altLang="en-US" sz="4000" b="1" dirty="0">
                <a:latin typeface="Roboto Slab"/>
                <a:ea typeface="HY중고딕" panose="02030600000101010101" pitchFamily="18" charset="-127"/>
              </a:rPr>
              <a:t>차 산업혁명의 열쇠</a:t>
            </a:r>
            <a:r>
              <a:rPr lang="en-US" altLang="ko-KR" sz="4000" b="1" dirty="0">
                <a:latin typeface="Roboto Slab"/>
                <a:ea typeface="HY중고딕" panose="02030600000101010101" pitchFamily="18" charset="-127"/>
              </a:rPr>
              <a:t>, </a:t>
            </a:r>
            <a:r>
              <a:rPr lang="ko-KR" altLang="en-US" sz="4000" b="1" dirty="0">
                <a:latin typeface="Roboto Slab"/>
                <a:ea typeface="HY중고딕" panose="02030600000101010101" pitchFamily="18" charset="-127"/>
              </a:rPr>
              <a:t>데이터와 분석</a:t>
            </a:r>
            <a:endParaRPr lang="en-US" altLang="ko-KR" sz="4000" b="1" dirty="0">
              <a:latin typeface="Century Gothic" panose="020B0502020202020204" pitchFamily="34" charset="0"/>
              <a:ea typeface="HY중고딕" panose="02030600000101010101" pitchFamily="18" charset="-127"/>
            </a:endParaRPr>
          </a:p>
        </p:txBody>
      </p:sp>
      <p:pic>
        <p:nvPicPr>
          <p:cNvPr id="7" name="그림 33">
            <a:extLst>
              <a:ext uri="{FF2B5EF4-FFF2-40B4-BE49-F238E27FC236}">
                <a16:creationId xmlns:a16="http://schemas.microsoft.com/office/drawing/2014/main" id="{7A56FD4C-2F03-43EF-8905-F723B3B3F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94" y="1548118"/>
            <a:ext cx="6826250" cy="443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34">
            <a:hlinkClick r:id="rId3"/>
            <a:extLst>
              <a:ext uri="{FF2B5EF4-FFF2-40B4-BE49-F238E27FC236}">
                <a16:creationId xmlns:a16="http://schemas.microsoft.com/office/drawing/2014/main" id="{FC5E013C-3AE4-4CE1-82C1-71526252F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9996" y="6238387"/>
            <a:ext cx="35607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r>
              <a:rPr lang="en-US" altLang="ko-KR" sz="1400">
                <a:solidFill>
                  <a:srgbClr val="FFFFFF"/>
                </a:solidFill>
                <a:latin typeface="Century Gothic" panose="020B0502020202020204" pitchFamily="34" charset="0"/>
                <a:ea typeface="HY중고딕" panose="02030600000101010101" pitchFamily="18" charset="-127"/>
                <a:hlinkClick r:id="rId3"/>
              </a:rPr>
              <a:t>http://www.bloter.net/archives/280600</a:t>
            </a:r>
            <a:endParaRPr lang="ko-KR" altLang="en-US" sz="1400">
              <a:solidFill>
                <a:srgbClr val="FFFFFF"/>
              </a:solidFill>
              <a:latin typeface="Century Gothic" panose="020B0502020202020204" pitchFamily="34" charset="0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227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2">
            <a:extLst>
              <a:ext uri="{FF2B5EF4-FFF2-40B4-BE49-F238E27FC236}">
                <a16:creationId xmlns:a16="http://schemas.microsoft.com/office/drawing/2014/main" id="{9C6C64A3-CB4E-4088-B36C-01AA7BD097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4284"/>
            <a:ext cx="8858250" cy="68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latinLnBrk="1" hangingPunct="1">
              <a:spcAft>
                <a:spcPts val="600"/>
              </a:spcAft>
              <a:buClr>
                <a:srgbClr val="FFFFFF"/>
              </a:buClr>
              <a:buSzPct val="80000"/>
              <a:buFont typeface="Wingdings 3" panose="05040102010807070707" pitchFamily="18" charset="2"/>
              <a:buNone/>
            </a:pPr>
            <a:r>
              <a:rPr kumimoji="0" lang="en-US" altLang="ko-KR" sz="2800" b="1" dirty="0">
                <a:latin typeface="Roboto Slab"/>
                <a:ea typeface="HY중고딕" panose="02030600000101010101" pitchFamily="18" charset="-127"/>
              </a:rPr>
              <a:t>Machine learning: </a:t>
            </a:r>
          </a:p>
          <a:p>
            <a:pPr algn="ctr" eaLnBrk="1" latinLnBrk="1" hangingPunct="1">
              <a:spcAft>
                <a:spcPts val="600"/>
              </a:spcAft>
              <a:buClr>
                <a:srgbClr val="FFFFFF"/>
              </a:buClr>
              <a:buSzPct val="80000"/>
              <a:buFont typeface="Wingdings 3" panose="05040102010807070707" pitchFamily="18" charset="2"/>
              <a:buNone/>
            </a:pPr>
            <a:r>
              <a:rPr kumimoji="0" lang="en-US" altLang="ko-KR" sz="2800" b="1" dirty="0">
                <a:latin typeface="Roboto Slab"/>
                <a:ea typeface="HY중고딕" panose="02030600000101010101" pitchFamily="18" charset="-127"/>
              </a:rPr>
              <a:t>Conventional Neural Networks</a:t>
            </a:r>
            <a:endParaRPr kumimoji="0" lang="en-US" altLang="ko-KR" sz="2800" b="1" dirty="0">
              <a:latin typeface="Century Gothic" panose="020B0502020202020204" pitchFamily="34" charset="0"/>
              <a:ea typeface="HY중고딕" panose="02030600000101010101" pitchFamily="18" charset="-127"/>
            </a:endParaRPr>
          </a:p>
        </p:txBody>
      </p:sp>
      <p:pic>
        <p:nvPicPr>
          <p:cNvPr id="9" name="Picture 16" descr="https://s3-ap-south-1.amazonaws.com/av-blog-media/wp-content/uploads/2017/05/20074916/image12-300x147.jpg">
            <a:extLst>
              <a:ext uri="{FF2B5EF4-FFF2-40B4-BE49-F238E27FC236}">
                <a16:creationId xmlns:a16="http://schemas.microsoft.com/office/drawing/2014/main" id="{BB0BE804-41D9-471D-813F-2DC89A3F8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600" y="2656377"/>
            <a:ext cx="4605337" cy="225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8" descr="https://s3-ap-south-1.amazonaws.com/av-blog-media/wp-content/uploads/2017/05/20113236/neuron-300x188.png">
            <a:extLst>
              <a:ext uri="{FF2B5EF4-FFF2-40B4-BE49-F238E27FC236}">
                <a16:creationId xmlns:a16="http://schemas.microsoft.com/office/drawing/2014/main" id="{84E2D436-3584-4A74-A357-24F299EA8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5" y="2521438"/>
            <a:ext cx="4032251" cy="252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388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2">
            <a:extLst>
              <a:ext uri="{FF2B5EF4-FFF2-40B4-BE49-F238E27FC236}">
                <a16:creationId xmlns:a16="http://schemas.microsoft.com/office/drawing/2014/main" id="{9C6C64A3-CB4E-4088-B36C-01AA7BD097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4284"/>
            <a:ext cx="8858250" cy="1216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atinLnBrk="1">
              <a:spcAft>
                <a:spcPts val="600"/>
              </a:spcAft>
              <a:buClr>
                <a:srgbClr val="FFFFFF"/>
              </a:buClr>
              <a:buSzPct val="80000"/>
              <a:buNone/>
            </a:pPr>
            <a:r>
              <a:rPr lang="en-US" altLang="ko-KR" sz="2800" b="1" dirty="0">
                <a:solidFill>
                  <a:srgbClr val="00B050"/>
                </a:solidFill>
                <a:latin typeface="Roboto Slab"/>
                <a:ea typeface="HY중고딕" panose="02030600000101010101" pitchFamily="18" charset="-127"/>
              </a:rPr>
              <a:t>Deep learning: </a:t>
            </a:r>
          </a:p>
          <a:p>
            <a:pPr latinLnBrk="1">
              <a:spcAft>
                <a:spcPts val="600"/>
              </a:spcAft>
              <a:buClr>
                <a:srgbClr val="FFFFFF"/>
              </a:buClr>
              <a:buSzPct val="80000"/>
              <a:buNone/>
            </a:pPr>
            <a:r>
              <a:rPr lang="en-US" altLang="ko-KR" sz="2800" b="1" dirty="0">
                <a:solidFill>
                  <a:srgbClr val="00B050"/>
                </a:solidFill>
                <a:latin typeface="Roboto Slab"/>
                <a:ea typeface="HY중고딕" panose="02030600000101010101" pitchFamily="18" charset="-127"/>
              </a:rPr>
              <a:t>Convolutional Neural Networks</a:t>
            </a:r>
            <a:endParaRPr lang="en-US" altLang="ko-KR" sz="2800" b="1" dirty="0">
              <a:solidFill>
                <a:srgbClr val="00B050"/>
              </a:solidFill>
              <a:latin typeface="Century Gothic" panose="020B0502020202020204" pitchFamily="34" charset="0"/>
              <a:ea typeface="HY중고딕" panose="02030600000101010101" pitchFamily="18" charset="-127"/>
            </a:endParaRPr>
          </a:p>
        </p:txBody>
      </p:sp>
      <p:pic>
        <p:nvPicPr>
          <p:cNvPr id="6" name="그림 1">
            <a:extLst>
              <a:ext uri="{FF2B5EF4-FFF2-40B4-BE49-F238E27FC236}">
                <a16:creationId xmlns:a16="http://schemas.microsoft.com/office/drawing/2014/main" id="{653A13DD-1B5F-4F3B-AC93-63E10A40D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111375"/>
            <a:ext cx="4752975" cy="367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8B1E68C-940C-4578-B50D-903FAA75D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088" y="2852738"/>
            <a:ext cx="3367087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265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2">
            <a:extLst>
              <a:ext uri="{FF2B5EF4-FFF2-40B4-BE49-F238E27FC236}">
                <a16:creationId xmlns:a16="http://schemas.microsoft.com/office/drawing/2014/main" id="{9C6C64A3-CB4E-4088-B36C-01AA7BD097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410" y="193554"/>
            <a:ext cx="8858250" cy="1471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auto">
              <a:buClr>
                <a:sysClr val="window" lastClr="FFFFFF"/>
              </a:buClr>
              <a:defRPr/>
            </a:pPr>
            <a:r>
              <a:rPr lang="en-US" altLang="ko-KR" sz="4000" b="1" dirty="0">
                <a:solidFill>
                  <a:srgbClr val="0000FF"/>
                </a:solidFill>
                <a:latin typeface="Roboto Slab"/>
                <a:ea typeface="HY중고딕" panose="02030600000101010101" pitchFamily="18" charset="-127"/>
              </a:rPr>
              <a:t>Machine(Deep) learning </a:t>
            </a:r>
          </a:p>
          <a:p>
            <a:pPr fontAlgn="auto">
              <a:buClr>
                <a:sysClr val="window" lastClr="FFFFFF"/>
              </a:buClr>
              <a:defRPr/>
            </a:pPr>
            <a:r>
              <a:rPr lang="en-US" altLang="ko-KR" sz="4000" b="1" dirty="0">
                <a:solidFill>
                  <a:srgbClr val="0000FF"/>
                </a:solidFill>
                <a:latin typeface="Roboto Slab"/>
                <a:ea typeface="HY중고딕" panose="02030600000101010101" pitchFamily="18" charset="-127"/>
              </a:rPr>
              <a:t>with brain chip</a:t>
            </a:r>
            <a:endParaRPr lang="en-US" altLang="ko-KR" sz="4000" b="1" dirty="0">
              <a:solidFill>
                <a:srgbClr val="0000FF"/>
              </a:solidFill>
              <a:latin typeface="Century Gothic" panose="020B0502020202020204"/>
              <a:ea typeface="HY중고딕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A8142D-E625-4763-9260-2A10EFC98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13" y="6404341"/>
            <a:ext cx="8559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200">
                <a:solidFill>
                  <a:srgbClr val="FFFFFF"/>
                </a:solidFill>
                <a:latin typeface="Century Gothic" panose="020B0502020202020204" pitchFamily="34" charset="0"/>
                <a:ea typeface="HY중고딕" panose="02030600000101010101" pitchFamily="18" charset="-127"/>
                <a:hlinkClick r:id="rId2"/>
              </a:rPr>
              <a:t>https://www.codeproject.com/Articles/1166257/Learning-Machine-Learning-Part-An-Introduction</a:t>
            </a:r>
            <a:endParaRPr lang="ko-KR" altLang="en-US" sz="1200">
              <a:solidFill>
                <a:srgbClr val="FFFFFF"/>
              </a:solidFill>
              <a:latin typeface="Century Gothic" panose="020B0502020202020204" pitchFamily="34" charset="0"/>
              <a:ea typeface="HY중고딕" panose="02030600000101010101" pitchFamily="18" charset="-127"/>
            </a:endParaRPr>
          </a:p>
        </p:txBody>
      </p:sp>
      <p:pic>
        <p:nvPicPr>
          <p:cNvPr id="9" name="그림 1">
            <a:extLst>
              <a:ext uri="{FF2B5EF4-FFF2-40B4-BE49-F238E27FC236}">
                <a16:creationId xmlns:a16="http://schemas.microsoft.com/office/drawing/2014/main" id="{630E9031-64C6-4C2E-9EE0-2E6343940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2233613"/>
            <a:ext cx="3694113" cy="345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설명선: 오른쪽 화살표 9">
            <a:extLst>
              <a:ext uri="{FF2B5EF4-FFF2-40B4-BE49-F238E27FC236}">
                <a16:creationId xmlns:a16="http://schemas.microsoft.com/office/drawing/2014/main" id="{C62F5181-F59C-4A9D-8A5E-66144C52D208}"/>
              </a:ext>
            </a:extLst>
          </p:cNvPr>
          <p:cNvSpPr/>
          <p:nvPr/>
        </p:nvSpPr>
        <p:spPr>
          <a:xfrm>
            <a:off x="277813" y="2005867"/>
            <a:ext cx="2159000" cy="3951165"/>
          </a:xfrm>
          <a:prstGeom prst="rightArrowCallout">
            <a:avLst/>
          </a:prstGeom>
          <a:solidFill>
            <a:srgbClr val="FFFFFF">
              <a:lumMod val="95000"/>
            </a:srgbClr>
          </a:solidFill>
          <a:ln w="25400" cap="flat" cmpd="sng" algn="ctr">
            <a:solidFill>
              <a:srgbClr val="3C9068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임상검사</a:t>
            </a:r>
            <a:endParaRPr kumimoji="1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생체신호</a:t>
            </a:r>
            <a:endParaRPr kumimoji="1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생체영상</a:t>
            </a:r>
            <a:endParaRPr kumimoji="1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유전자</a:t>
            </a:r>
            <a:endParaRPr kumimoji="1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문진 및 진찰</a:t>
            </a:r>
            <a:endParaRPr kumimoji="1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생활습관</a:t>
            </a:r>
            <a:endParaRPr kumimoji="1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SNS</a:t>
            </a: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순서도: 다중 문서 10">
            <a:extLst>
              <a:ext uri="{FF2B5EF4-FFF2-40B4-BE49-F238E27FC236}">
                <a16:creationId xmlns:a16="http://schemas.microsoft.com/office/drawing/2014/main" id="{CB2BD7CB-6567-4340-89C9-14CA18CCB7DA}"/>
              </a:ext>
            </a:extLst>
          </p:cNvPr>
          <p:cNvSpPr/>
          <p:nvPr/>
        </p:nvSpPr>
        <p:spPr>
          <a:xfrm>
            <a:off x="7164388" y="2254250"/>
            <a:ext cx="1800225" cy="3455988"/>
          </a:xfrm>
          <a:prstGeom prst="flowChartMultidocument">
            <a:avLst/>
          </a:prstGeom>
          <a:solidFill>
            <a:srgbClr val="8ABF77"/>
          </a:solidFill>
          <a:ln w="25400" cap="flat" cmpd="sng" algn="ctr">
            <a:solidFill>
              <a:srgbClr val="8ABF7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건강관리</a:t>
            </a:r>
            <a:endParaRPr kumimoji="1" lang="en-US" altLang="ko-KR" sz="2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2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감정조절</a:t>
            </a:r>
            <a:endParaRPr kumimoji="1" lang="en-US" altLang="ko-KR" sz="2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2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치료 방법</a:t>
            </a:r>
            <a:endParaRPr kumimoji="1" lang="en-US" altLang="ko-KR" sz="2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9A9CFC7E-A561-4D67-99B4-65E122B7806B}"/>
              </a:ext>
            </a:extLst>
          </p:cNvPr>
          <p:cNvSpPr/>
          <p:nvPr/>
        </p:nvSpPr>
        <p:spPr>
          <a:xfrm>
            <a:off x="6350000" y="3441700"/>
            <a:ext cx="720725" cy="1079500"/>
          </a:xfrm>
          <a:prstGeom prst="rightArrow">
            <a:avLst/>
          </a:prstGeom>
          <a:solidFill>
            <a:srgbClr val="FFFFFF">
              <a:lumMod val="95000"/>
            </a:srgbClr>
          </a:solidFill>
          <a:ln w="25400" cap="flat" cmpd="sng" algn="ctr">
            <a:solidFill>
              <a:srgbClr val="8ABF7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235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">
            <a:extLst>
              <a:ext uri="{FF2B5EF4-FFF2-40B4-BE49-F238E27FC236}">
                <a16:creationId xmlns:a16="http://schemas.microsoft.com/office/drawing/2014/main" id="{ADB92D19-6076-438E-AE13-8049FC833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358" y="612374"/>
            <a:ext cx="7362580" cy="572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009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슬라이드 번호 개체 틀 3">
            <a:extLst>
              <a:ext uri="{FF2B5EF4-FFF2-40B4-BE49-F238E27FC236}">
                <a16:creationId xmlns:a16="http://schemas.microsoft.com/office/drawing/2014/main" id="{56E0AC82-5877-4BEE-BC41-6EBA99609D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>
              <a:buClrTx/>
              <a:buFontTx/>
              <a:buNone/>
            </a:pPr>
            <a:fld id="{29865DFE-FE66-4CC4-BEEC-C57DA6FCBFA8}" type="slidenum">
              <a:rPr lang="ko-KR" altLang="en-US" sz="1200">
                <a:solidFill>
                  <a:srgbClr val="FFFFFF"/>
                </a:solidFill>
                <a:latin typeface="VonnesTTBook" pitchFamily="2" charset="-127"/>
                <a:ea typeface="굴림" panose="020B0600000101010101" pitchFamily="50" charset="-127"/>
              </a:rPr>
              <a:pPr algn="r">
                <a:buClrTx/>
                <a:buFontTx/>
                <a:buNone/>
              </a:pPr>
              <a:t>15</a:t>
            </a:fld>
            <a:endParaRPr lang="en-US" altLang="ko-KR" sz="1200">
              <a:solidFill>
                <a:srgbClr val="FFFFFF"/>
              </a:solidFill>
              <a:latin typeface="VonnesTTBook" pitchFamily="2" charset="-127"/>
              <a:ea typeface="굴림" panose="020B0600000101010101" pitchFamily="50" charset="-127"/>
            </a:endParaRP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B65EDB94-E172-4EBF-BF82-5C6F411601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4938" y="157163"/>
            <a:ext cx="5894387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ko-KR" sz="2800" dirty="0">
                <a:solidFill>
                  <a:srgbClr val="FFFFFF"/>
                </a:solidFill>
              </a:rPr>
              <a:t>Syllabus</a:t>
            </a:r>
            <a:r>
              <a:rPr lang="ko-KR" altLang="en-US" sz="2800" dirty="0">
                <a:solidFill>
                  <a:srgbClr val="FFFFFF"/>
                </a:solidFill>
              </a:rPr>
              <a:t> </a:t>
            </a:r>
            <a:r>
              <a:rPr lang="en-US" altLang="ko-KR" sz="2800" dirty="0">
                <a:solidFill>
                  <a:srgbClr val="FFFFFF"/>
                </a:solidFill>
              </a:rPr>
              <a:t>of </a:t>
            </a:r>
            <a:r>
              <a:rPr lang="en-US" altLang="ko-KR" sz="2800" dirty="0" smtClean="0">
                <a:solidFill>
                  <a:srgbClr val="FFFFFF"/>
                </a:solidFill>
              </a:rPr>
              <a:t>HS - 1</a:t>
            </a:r>
            <a:endParaRPr lang="ko-KR" altLang="en-US" sz="2800" dirty="0">
              <a:solidFill>
                <a:srgbClr val="FFFFFF"/>
              </a:solidFill>
            </a:endParaRPr>
          </a:p>
        </p:txBody>
      </p:sp>
      <p:grpSp>
        <p:nvGrpSpPr>
          <p:cNvPr id="23557" name="그룹 5">
            <a:extLst>
              <a:ext uri="{FF2B5EF4-FFF2-40B4-BE49-F238E27FC236}">
                <a16:creationId xmlns:a16="http://schemas.microsoft.com/office/drawing/2014/main" id="{E7ACD3C6-97AB-4104-8449-9D3EDBFA2228}"/>
              </a:ext>
            </a:extLst>
          </p:cNvPr>
          <p:cNvGrpSpPr>
            <a:grpSpLocks/>
          </p:cNvGrpSpPr>
          <p:nvPr/>
        </p:nvGrpSpPr>
        <p:grpSpPr bwMode="auto">
          <a:xfrm>
            <a:off x="82550" y="101600"/>
            <a:ext cx="1146175" cy="514350"/>
            <a:chOff x="82550" y="101203"/>
            <a:chExt cx="1146288" cy="515143"/>
          </a:xfrm>
        </p:grpSpPr>
        <p:pic>
          <p:nvPicPr>
            <p:cNvPr id="23558" name="Picture 11" descr="http://code-maven.com/img/node.png">
              <a:extLst>
                <a:ext uri="{FF2B5EF4-FFF2-40B4-BE49-F238E27FC236}">
                  <a16:creationId xmlns:a16="http://schemas.microsoft.com/office/drawing/2014/main" id="{C7F30875-A404-4EB5-93BE-66769EF70E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0" y="101203"/>
              <a:ext cx="536574" cy="515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59" name="Picture 9">
              <a:extLst>
                <a:ext uri="{FF2B5EF4-FFF2-40B4-BE49-F238E27FC236}">
                  <a16:creationId xmlns:a16="http://schemas.microsoft.com/office/drawing/2014/main" id="{1670E533-68FB-4F21-9DFC-5F8A799250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20" y="134825"/>
              <a:ext cx="569118" cy="41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그룹 5"/>
          <p:cNvGrpSpPr/>
          <p:nvPr/>
        </p:nvGrpSpPr>
        <p:grpSpPr>
          <a:xfrm>
            <a:off x="325272" y="1015066"/>
            <a:ext cx="8576969" cy="4534949"/>
            <a:chOff x="325272" y="1015066"/>
            <a:chExt cx="8576969" cy="453494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5272" y="1015066"/>
              <a:ext cx="8576969" cy="453494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" name="TextBox 4"/>
            <p:cNvSpPr txBox="1"/>
            <p:nvPr/>
          </p:nvSpPr>
          <p:spPr>
            <a:xfrm>
              <a:off x="7470321" y="2710543"/>
              <a:ext cx="8645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atin typeface="Bahnschrift Light" panose="020B0502040204020203" pitchFamily="34" charset="0"/>
                </a:rPr>
                <a:t>6,7,8,9</a:t>
              </a:r>
              <a:endParaRPr lang="ko-KR" altLang="en-US" sz="1400" dirty="0">
                <a:latin typeface="Bahnschrift Light" panose="020B0502040204020203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731329" y="5641354"/>
            <a:ext cx="320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+mj-lt"/>
              </a:rPr>
              <a:t>Email: chaos21c@gmail.com</a:t>
            </a:r>
            <a:endParaRPr lang="ko-KR" altLang="en-US" sz="14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49188" y="4871356"/>
            <a:ext cx="864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latin typeface="Bahnschrift Light" panose="020B0502040204020203" pitchFamily="34" charset="0"/>
              </a:rPr>
              <a:t>HCit</a:t>
            </a:r>
            <a:endParaRPr lang="ko-KR" altLang="en-US" sz="1400" b="1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5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슬라이드 번호 개체 틀 3">
            <a:extLst>
              <a:ext uri="{FF2B5EF4-FFF2-40B4-BE49-F238E27FC236}">
                <a16:creationId xmlns:a16="http://schemas.microsoft.com/office/drawing/2014/main" id="{56E0AC82-5877-4BEE-BC41-6EBA99609D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>
              <a:buClrTx/>
              <a:buFontTx/>
              <a:buNone/>
            </a:pPr>
            <a:fld id="{29865DFE-FE66-4CC4-BEEC-C57DA6FCBFA8}" type="slidenum">
              <a:rPr lang="ko-KR" altLang="en-US" sz="1200">
                <a:solidFill>
                  <a:srgbClr val="FFFFFF"/>
                </a:solidFill>
                <a:latin typeface="VonnesTTBook" pitchFamily="2" charset="-127"/>
                <a:ea typeface="굴림" panose="020B0600000101010101" pitchFamily="50" charset="-127"/>
              </a:rPr>
              <a:pPr algn="r">
                <a:buClrTx/>
                <a:buFontTx/>
                <a:buNone/>
              </a:pPr>
              <a:t>16</a:t>
            </a:fld>
            <a:endParaRPr lang="en-US" altLang="ko-KR" sz="1200">
              <a:solidFill>
                <a:srgbClr val="FFFFFF"/>
              </a:solidFill>
              <a:latin typeface="VonnesTTBook" pitchFamily="2" charset="-127"/>
              <a:ea typeface="굴림" panose="020B0600000101010101" pitchFamily="50" charset="-127"/>
            </a:endParaRP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B65EDB94-E172-4EBF-BF82-5C6F411601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4938" y="157163"/>
            <a:ext cx="5894387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ko-KR" sz="2800" dirty="0">
                <a:solidFill>
                  <a:srgbClr val="FFFFFF"/>
                </a:solidFill>
              </a:rPr>
              <a:t>Syllabus</a:t>
            </a:r>
            <a:r>
              <a:rPr lang="ko-KR" altLang="en-US" sz="2800" dirty="0">
                <a:solidFill>
                  <a:srgbClr val="FFFFFF"/>
                </a:solidFill>
              </a:rPr>
              <a:t> </a:t>
            </a:r>
            <a:r>
              <a:rPr lang="en-US" altLang="ko-KR" sz="2800" dirty="0">
                <a:solidFill>
                  <a:srgbClr val="FFFFFF"/>
                </a:solidFill>
              </a:rPr>
              <a:t>of </a:t>
            </a:r>
            <a:r>
              <a:rPr lang="en-US" altLang="ko-KR" sz="2800" dirty="0" smtClean="0">
                <a:solidFill>
                  <a:srgbClr val="FFFFFF"/>
                </a:solidFill>
              </a:rPr>
              <a:t>HS - 2</a:t>
            </a:r>
            <a:endParaRPr lang="ko-KR" altLang="en-US" sz="2800" dirty="0">
              <a:solidFill>
                <a:srgbClr val="FFFFFF"/>
              </a:solidFill>
            </a:endParaRPr>
          </a:p>
        </p:txBody>
      </p:sp>
      <p:grpSp>
        <p:nvGrpSpPr>
          <p:cNvPr id="23557" name="그룹 5">
            <a:extLst>
              <a:ext uri="{FF2B5EF4-FFF2-40B4-BE49-F238E27FC236}">
                <a16:creationId xmlns:a16="http://schemas.microsoft.com/office/drawing/2014/main" id="{E7ACD3C6-97AB-4104-8449-9D3EDBFA2228}"/>
              </a:ext>
            </a:extLst>
          </p:cNvPr>
          <p:cNvGrpSpPr>
            <a:grpSpLocks/>
          </p:cNvGrpSpPr>
          <p:nvPr/>
        </p:nvGrpSpPr>
        <p:grpSpPr bwMode="auto">
          <a:xfrm>
            <a:off x="82550" y="101600"/>
            <a:ext cx="1146175" cy="514350"/>
            <a:chOff x="82550" y="101203"/>
            <a:chExt cx="1146288" cy="515143"/>
          </a:xfrm>
        </p:grpSpPr>
        <p:pic>
          <p:nvPicPr>
            <p:cNvPr id="23558" name="Picture 11" descr="http://code-maven.com/img/node.png">
              <a:extLst>
                <a:ext uri="{FF2B5EF4-FFF2-40B4-BE49-F238E27FC236}">
                  <a16:creationId xmlns:a16="http://schemas.microsoft.com/office/drawing/2014/main" id="{C7F30875-A404-4EB5-93BE-66769EF70E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0" y="101203"/>
              <a:ext cx="536574" cy="515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59" name="Picture 9">
              <a:extLst>
                <a:ext uri="{FF2B5EF4-FFF2-40B4-BE49-F238E27FC236}">
                  <a16:creationId xmlns:a16="http://schemas.microsoft.com/office/drawing/2014/main" id="{1670E533-68FB-4F21-9DFC-5F8A799250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20" y="134825"/>
              <a:ext cx="569118" cy="41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320" y="1084594"/>
            <a:ext cx="8635761" cy="3846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4977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슬라이드 번호 개체 틀 3">
            <a:extLst>
              <a:ext uri="{FF2B5EF4-FFF2-40B4-BE49-F238E27FC236}">
                <a16:creationId xmlns:a16="http://schemas.microsoft.com/office/drawing/2014/main" id="{56E0AC82-5877-4BEE-BC41-6EBA99609D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>
              <a:buClrTx/>
              <a:buFontTx/>
              <a:buNone/>
            </a:pPr>
            <a:fld id="{29865DFE-FE66-4CC4-BEEC-C57DA6FCBFA8}" type="slidenum">
              <a:rPr lang="ko-KR" altLang="en-US" sz="1200">
                <a:solidFill>
                  <a:srgbClr val="FFFFFF"/>
                </a:solidFill>
                <a:latin typeface="VonnesTTBook" pitchFamily="2" charset="-127"/>
                <a:ea typeface="굴림" panose="020B0600000101010101" pitchFamily="50" charset="-127"/>
              </a:rPr>
              <a:pPr algn="r">
                <a:buClrTx/>
                <a:buFontTx/>
                <a:buNone/>
              </a:pPr>
              <a:t>17</a:t>
            </a:fld>
            <a:endParaRPr lang="en-US" altLang="ko-KR" sz="1200">
              <a:solidFill>
                <a:srgbClr val="FFFFFF"/>
              </a:solidFill>
              <a:latin typeface="VonnesTTBook" pitchFamily="2" charset="-127"/>
              <a:ea typeface="굴림" panose="020B0600000101010101" pitchFamily="50" charset="-127"/>
            </a:endParaRP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B65EDB94-E172-4EBF-BF82-5C6F411601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4938" y="157163"/>
            <a:ext cx="5894387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ko-KR" sz="2800" dirty="0">
                <a:solidFill>
                  <a:srgbClr val="FFFFFF"/>
                </a:solidFill>
              </a:rPr>
              <a:t>Syllabus</a:t>
            </a:r>
            <a:r>
              <a:rPr lang="ko-KR" altLang="en-US" sz="2800" dirty="0">
                <a:solidFill>
                  <a:srgbClr val="FFFFFF"/>
                </a:solidFill>
              </a:rPr>
              <a:t> </a:t>
            </a:r>
            <a:r>
              <a:rPr lang="en-US" altLang="ko-KR" sz="2800" dirty="0">
                <a:solidFill>
                  <a:srgbClr val="FFFFFF"/>
                </a:solidFill>
              </a:rPr>
              <a:t>of </a:t>
            </a:r>
            <a:r>
              <a:rPr lang="en-US" altLang="ko-KR" sz="2800" dirty="0" smtClean="0">
                <a:solidFill>
                  <a:srgbClr val="FFFFFF"/>
                </a:solidFill>
              </a:rPr>
              <a:t>HS - 3</a:t>
            </a:r>
            <a:endParaRPr lang="ko-KR" altLang="en-US" sz="2800" dirty="0">
              <a:solidFill>
                <a:srgbClr val="FFFFFF"/>
              </a:solidFill>
            </a:endParaRPr>
          </a:p>
        </p:txBody>
      </p:sp>
      <p:grpSp>
        <p:nvGrpSpPr>
          <p:cNvPr id="23557" name="그룹 5">
            <a:extLst>
              <a:ext uri="{FF2B5EF4-FFF2-40B4-BE49-F238E27FC236}">
                <a16:creationId xmlns:a16="http://schemas.microsoft.com/office/drawing/2014/main" id="{E7ACD3C6-97AB-4104-8449-9D3EDBFA2228}"/>
              </a:ext>
            </a:extLst>
          </p:cNvPr>
          <p:cNvGrpSpPr>
            <a:grpSpLocks/>
          </p:cNvGrpSpPr>
          <p:nvPr/>
        </p:nvGrpSpPr>
        <p:grpSpPr bwMode="auto">
          <a:xfrm>
            <a:off x="82550" y="101600"/>
            <a:ext cx="1146175" cy="514350"/>
            <a:chOff x="82550" y="101203"/>
            <a:chExt cx="1146288" cy="515143"/>
          </a:xfrm>
        </p:grpSpPr>
        <p:pic>
          <p:nvPicPr>
            <p:cNvPr id="23558" name="Picture 11" descr="http://code-maven.com/img/node.png">
              <a:extLst>
                <a:ext uri="{FF2B5EF4-FFF2-40B4-BE49-F238E27FC236}">
                  <a16:creationId xmlns:a16="http://schemas.microsoft.com/office/drawing/2014/main" id="{C7F30875-A404-4EB5-93BE-66769EF70E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0" y="101203"/>
              <a:ext cx="536574" cy="515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59" name="Picture 9">
              <a:extLst>
                <a:ext uri="{FF2B5EF4-FFF2-40B4-BE49-F238E27FC236}">
                  <a16:creationId xmlns:a16="http://schemas.microsoft.com/office/drawing/2014/main" id="{1670E533-68FB-4F21-9DFC-5F8A799250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20" y="134825"/>
              <a:ext cx="569118" cy="41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그룹 4"/>
          <p:cNvGrpSpPr/>
          <p:nvPr/>
        </p:nvGrpSpPr>
        <p:grpSpPr>
          <a:xfrm>
            <a:off x="265086" y="979647"/>
            <a:ext cx="8626817" cy="3796459"/>
            <a:chOff x="232787" y="865348"/>
            <a:chExt cx="8626817" cy="356376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2787" y="865348"/>
              <a:ext cx="8615144" cy="330205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9990" y="4081670"/>
              <a:ext cx="8549614" cy="34744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95467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슬라이드 번호 개체 틀 3">
            <a:extLst>
              <a:ext uri="{FF2B5EF4-FFF2-40B4-BE49-F238E27FC236}">
                <a16:creationId xmlns:a16="http://schemas.microsoft.com/office/drawing/2014/main" id="{56E0AC82-5877-4BEE-BC41-6EBA99609D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>
              <a:buClrTx/>
              <a:buFontTx/>
              <a:buNone/>
            </a:pPr>
            <a:fld id="{29865DFE-FE66-4CC4-BEEC-C57DA6FCBFA8}" type="slidenum">
              <a:rPr lang="ko-KR" altLang="en-US" sz="1200">
                <a:solidFill>
                  <a:srgbClr val="FFFFFF"/>
                </a:solidFill>
                <a:latin typeface="VonnesTTBook" pitchFamily="2" charset="-127"/>
                <a:ea typeface="굴림" panose="020B0600000101010101" pitchFamily="50" charset="-127"/>
              </a:rPr>
              <a:pPr algn="r">
                <a:buClrTx/>
                <a:buFontTx/>
                <a:buNone/>
              </a:pPr>
              <a:t>18</a:t>
            </a:fld>
            <a:endParaRPr lang="en-US" altLang="ko-KR" sz="1200">
              <a:solidFill>
                <a:srgbClr val="FFFFFF"/>
              </a:solidFill>
              <a:latin typeface="VonnesTTBook" pitchFamily="2" charset="-127"/>
              <a:ea typeface="굴림" panose="020B0600000101010101" pitchFamily="50" charset="-127"/>
            </a:endParaRP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B65EDB94-E172-4EBF-BF82-5C6F411601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4938" y="157163"/>
            <a:ext cx="7518626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ko-KR" sz="2800" dirty="0">
                <a:solidFill>
                  <a:srgbClr val="FFFFFF"/>
                </a:solidFill>
              </a:rPr>
              <a:t>Syllabus</a:t>
            </a:r>
            <a:r>
              <a:rPr lang="ko-KR" altLang="en-US" sz="2800" dirty="0">
                <a:solidFill>
                  <a:srgbClr val="FFFFFF"/>
                </a:solidFill>
              </a:rPr>
              <a:t> </a:t>
            </a:r>
            <a:r>
              <a:rPr lang="en-US" altLang="ko-KR" sz="2800" dirty="0">
                <a:solidFill>
                  <a:srgbClr val="FFFFFF"/>
                </a:solidFill>
              </a:rPr>
              <a:t>of </a:t>
            </a:r>
            <a:r>
              <a:rPr lang="en-US" altLang="ko-KR" sz="2800" dirty="0" smtClean="0">
                <a:solidFill>
                  <a:srgbClr val="FFFFFF"/>
                </a:solidFill>
              </a:rPr>
              <a:t>HS – </a:t>
            </a:r>
            <a:r>
              <a:rPr lang="ko-KR" altLang="en-US" sz="2800" dirty="0" err="1" smtClean="0">
                <a:solidFill>
                  <a:srgbClr val="FFFFFF"/>
                </a:solidFill>
              </a:rPr>
              <a:t>주교재</a:t>
            </a:r>
            <a:r>
              <a:rPr lang="ko-KR" altLang="en-US" sz="2800" dirty="0" smtClean="0">
                <a:solidFill>
                  <a:srgbClr val="FFFFFF"/>
                </a:solidFill>
              </a:rPr>
              <a:t> </a:t>
            </a:r>
            <a:r>
              <a:rPr lang="en-US" altLang="ko-KR" sz="2800" dirty="0" smtClean="0">
                <a:solidFill>
                  <a:srgbClr val="FFFFFF"/>
                </a:solidFill>
              </a:rPr>
              <a:t>(</a:t>
            </a:r>
            <a:r>
              <a:rPr lang="ko-KR" altLang="en-US" sz="2800" dirty="0" smtClean="0">
                <a:solidFill>
                  <a:srgbClr val="FFFFFF"/>
                </a:solidFill>
              </a:rPr>
              <a:t>인쇄 중 </a:t>
            </a:r>
            <a:r>
              <a:rPr lang="en-US" altLang="ko-KR" sz="2800" dirty="0" smtClean="0">
                <a:solidFill>
                  <a:srgbClr val="FFFFFF"/>
                </a:solidFill>
              </a:rPr>
              <a:t>..)</a:t>
            </a:r>
            <a:endParaRPr lang="ko-KR" altLang="en-US" sz="2800" dirty="0">
              <a:solidFill>
                <a:srgbClr val="FFFFFF"/>
              </a:solidFill>
            </a:endParaRPr>
          </a:p>
        </p:txBody>
      </p:sp>
      <p:grpSp>
        <p:nvGrpSpPr>
          <p:cNvPr id="23557" name="그룹 5">
            <a:extLst>
              <a:ext uri="{FF2B5EF4-FFF2-40B4-BE49-F238E27FC236}">
                <a16:creationId xmlns:a16="http://schemas.microsoft.com/office/drawing/2014/main" id="{E7ACD3C6-97AB-4104-8449-9D3EDBFA2228}"/>
              </a:ext>
            </a:extLst>
          </p:cNvPr>
          <p:cNvGrpSpPr>
            <a:grpSpLocks/>
          </p:cNvGrpSpPr>
          <p:nvPr/>
        </p:nvGrpSpPr>
        <p:grpSpPr bwMode="auto">
          <a:xfrm>
            <a:off x="82550" y="101600"/>
            <a:ext cx="1146175" cy="514350"/>
            <a:chOff x="82550" y="101203"/>
            <a:chExt cx="1146288" cy="515143"/>
          </a:xfrm>
        </p:grpSpPr>
        <p:pic>
          <p:nvPicPr>
            <p:cNvPr id="23558" name="Picture 11" descr="http://code-maven.com/img/node.png">
              <a:extLst>
                <a:ext uri="{FF2B5EF4-FFF2-40B4-BE49-F238E27FC236}">
                  <a16:creationId xmlns:a16="http://schemas.microsoft.com/office/drawing/2014/main" id="{C7F30875-A404-4EB5-93BE-66769EF70E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0" y="101203"/>
              <a:ext cx="536574" cy="515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59" name="Picture 9">
              <a:extLst>
                <a:ext uri="{FF2B5EF4-FFF2-40B4-BE49-F238E27FC236}">
                  <a16:creationId xmlns:a16="http://schemas.microsoft.com/office/drawing/2014/main" id="{1670E533-68FB-4F21-9DFC-5F8A799250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20" y="134825"/>
              <a:ext cx="569118" cy="41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9671" y="746986"/>
            <a:ext cx="4661808" cy="574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6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슬라이드 번호 개체 틀 3">
            <a:extLst>
              <a:ext uri="{FF2B5EF4-FFF2-40B4-BE49-F238E27FC236}">
                <a16:creationId xmlns:a16="http://schemas.microsoft.com/office/drawing/2014/main" id="{B845FED8-8666-4B0A-9176-C9F6D2D40B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>
              <a:buClrTx/>
              <a:buFontTx/>
              <a:buNone/>
            </a:pPr>
            <a:fld id="{2E7916FC-CD4F-4D82-900D-686B47F07AF3}" type="slidenum">
              <a:rPr lang="ko-KR" altLang="en-US" sz="1200">
                <a:solidFill>
                  <a:srgbClr val="FFFFFF"/>
                </a:solidFill>
                <a:latin typeface="VonnesTTBook" pitchFamily="2" charset="-127"/>
                <a:ea typeface="굴림" panose="020B0600000101010101" pitchFamily="50" charset="-127"/>
              </a:rPr>
              <a:pPr algn="r">
                <a:buClrTx/>
                <a:buFontTx/>
                <a:buNone/>
              </a:pPr>
              <a:t>19</a:t>
            </a:fld>
            <a:endParaRPr lang="en-US" altLang="ko-KR" sz="1200">
              <a:solidFill>
                <a:srgbClr val="FFFFFF"/>
              </a:solidFill>
              <a:latin typeface="VonnesTTBook" pitchFamily="2" charset="-127"/>
              <a:ea typeface="굴림" panose="020B0600000101010101" pitchFamily="50" charset="-127"/>
            </a:endParaRP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E9361905-C250-4B24-9681-01A17CC61A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0813" y="157163"/>
            <a:ext cx="6245225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ko-KR" altLang="en-US" sz="2800" dirty="0">
                <a:solidFill>
                  <a:srgbClr val="FFFFFF"/>
                </a:solidFill>
              </a:rPr>
              <a:t>주간계획서</a:t>
            </a:r>
          </a:p>
        </p:txBody>
      </p:sp>
      <p:grpSp>
        <p:nvGrpSpPr>
          <p:cNvPr id="25604" name="그룹 2">
            <a:extLst>
              <a:ext uri="{FF2B5EF4-FFF2-40B4-BE49-F238E27FC236}">
                <a16:creationId xmlns:a16="http://schemas.microsoft.com/office/drawing/2014/main" id="{7E898B97-57F3-4D3B-B86F-5AF7B9FA8D0A}"/>
              </a:ext>
            </a:extLst>
          </p:cNvPr>
          <p:cNvGrpSpPr>
            <a:grpSpLocks/>
          </p:cNvGrpSpPr>
          <p:nvPr/>
        </p:nvGrpSpPr>
        <p:grpSpPr bwMode="auto">
          <a:xfrm>
            <a:off x="82550" y="101600"/>
            <a:ext cx="1146175" cy="514350"/>
            <a:chOff x="82550" y="101203"/>
            <a:chExt cx="1146288" cy="515143"/>
          </a:xfrm>
        </p:grpSpPr>
        <p:pic>
          <p:nvPicPr>
            <p:cNvPr id="25606" name="Picture 11" descr="http://code-maven.com/img/node.png">
              <a:extLst>
                <a:ext uri="{FF2B5EF4-FFF2-40B4-BE49-F238E27FC236}">
                  <a16:creationId xmlns:a16="http://schemas.microsoft.com/office/drawing/2014/main" id="{468478F5-80A6-4FF3-B6CA-D7199C6DF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0" y="101203"/>
              <a:ext cx="536574" cy="515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07" name="Picture 9">
              <a:extLst>
                <a:ext uri="{FF2B5EF4-FFF2-40B4-BE49-F238E27FC236}">
                  <a16:creationId xmlns:a16="http://schemas.microsoft.com/office/drawing/2014/main" id="{C7ECC3EF-A630-48D8-ADA1-63A9A5F4A5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20" y="134825"/>
              <a:ext cx="569118" cy="41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1" y="732921"/>
            <a:ext cx="6947806" cy="60445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슬라이드 번호 개체 틀 3">
            <a:extLst>
              <a:ext uri="{FF2B5EF4-FFF2-40B4-BE49-F238E27FC236}">
                <a16:creationId xmlns:a16="http://schemas.microsoft.com/office/drawing/2014/main" id="{56E0AC82-5877-4BEE-BC41-6EBA99609D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9865DFE-FE66-4CC4-BEEC-C57DA6FCBFA8}" type="slidenum"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nnesTTBook" pitchFamily="2" charset="-127"/>
                <a:ea typeface="굴림" panose="020B0600000101010101" pitchFamily="50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nnesTTBook" pitchFamily="2" charset="-127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B65EDB94-E172-4EBF-BF82-5C6F411601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4938" y="157163"/>
            <a:ext cx="5894387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My ID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grpSp>
        <p:nvGrpSpPr>
          <p:cNvPr id="23557" name="그룹 5">
            <a:extLst>
              <a:ext uri="{FF2B5EF4-FFF2-40B4-BE49-F238E27FC236}">
                <a16:creationId xmlns:a16="http://schemas.microsoft.com/office/drawing/2014/main" id="{E7ACD3C6-97AB-4104-8449-9D3EDBFA2228}"/>
              </a:ext>
            </a:extLst>
          </p:cNvPr>
          <p:cNvGrpSpPr>
            <a:grpSpLocks/>
          </p:cNvGrpSpPr>
          <p:nvPr/>
        </p:nvGrpSpPr>
        <p:grpSpPr bwMode="auto">
          <a:xfrm>
            <a:off x="82550" y="101600"/>
            <a:ext cx="1146175" cy="514350"/>
            <a:chOff x="82550" y="101203"/>
            <a:chExt cx="1146288" cy="515143"/>
          </a:xfrm>
        </p:grpSpPr>
        <p:pic>
          <p:nvPicPr>
            <p:cNvPr id="23558" name="Picture 11" descr="http://code-maven.com/img/node.png">
              <a:extLst>
                <a:ext uri="{FF2B5EF4-FFF2-40B4-BE49-F238E27FC236}">
                  <a16:creationId xmlns:a16="http://schemas.microsoft.com/office/drawing/2014/main" id="{C7F30875-A404-4EB5-93BE-66769EF70E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0" y="101203"/>
              <a:ext cx="536574" cy="515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59" name="Picture 9">
              <a:extLst>
                <a:ext uri="{FF2B5EF4-FFF2-40B4-BE49-F238E27FC236}">
                  <a16:creationId xmlns:a16="http://schemas.microsoft.com/office/drawing/2014/main" id="{1670E533-68FB-4F21-9DFC-5F8A799250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20" y="134825"/>
              <a:ext cx="569118" cy="41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164" y="1379763"/>
            <a:ext cx="1973035" cy="40588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9701" y="1379763"/>
            <a:ext cx="2016012" cy="31824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20042" y="1000389"/>
            <a:ext cx="759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오전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68068" y="1042834"/>
            <a:ext cx="759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오후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207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번호 개체 틀 3">
            <a:extLst>
              <a:ext uri="{FF2B5EF4-FFF2-40B4-BE49-F238E27FC236}">
                <a16:creationId xmlns:a16="http://schemas.microsoft.com/office/drawing/2014/main" id="{78217D8B-F6FC-4437-AD29-C0327A1682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>
              <a:buClrTx/>
              <a:buFontTx/>
              <a:buNone/>
            </a:pPr>
            <a:fld id="{76EB082A-7945-42A0-8A89-02D9BF290D7B}" type="slidenum">
              <a:rPr lang="ko-KR" altLang="en-US" sz="1200">
                <a:solidFill>
                  <a:srgbClr val="FFFFFF"/>
                </a:solidFill>
                <a:latin typeface="VonnesTTBook" pitchFamily="2" charset="-127"/>
                <a:ea typeface="굴림" panose="020B0600000101010101" pitchFamily="50" charset="-127"/>
              </a:rPr>
              <a:pPr algn="r">
                <a:buClrTx/>
                <a:buFontTx/>
                <a:buNone/>
              </a:pPr>
              <a:t>20</a:t>
            </a:fld>
            <a:endParaRPr lang="en-US" altLang="ko-KR" sz="1200">
              <a:solidFill>
                <a:srgbClr val="FFFFFF"/>
              </a:solidFill>
              <a:latin typeface="VonnesTTBook" pitchFamily="2" charset="-127"/>
              <a:ea typeface="굴림" panose="020B0600000101010101" pitchFamily="50" charset="-127"/>
            </a:endParaRP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842BC990-8945-4DDA-9755-2FC1175FF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2088" y="157163"/>
            <a:ext cx="5980112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ko-KR" sz="2800" dirty="0">
                <a:solidFill>
                  <a:srgbClr val="FFFFFF"/>
                </a:solidFill>
              </a:rPr>
              <a:t>Purpose of </a:t>
            </a:r>
            <a:r>
              <a:rPr lang="en-US" altLang="ko-KR" sz="2800" dirty="0" smtClean="0">
                <a:solidFill>
                  <a:srgbClr val="FFFFFF"/>
                </a:solidFill>
              </a:rPr>
              <a:t>HS</a:t>
            </a:r>
            <a:endParaRPr lang="ko-KR" altLang="en-US" sz="2800" dirty="0">
              <a:solidFill>
                <a:srgbClr val="FFFFFF"/>
              </a:solidFill>
            </a:endParaRPr>
          </a:p>
        </p:txBody>
      </p:sp>
      <p:grpSp>
        <p:nvGrpSpPr>
          <p:cNvPr id="24581" name="그룹 2">
            <a:extLst>
              <a:ext uri="{FF2B5EF4-FFF2-40B4-BE49-F238E27FC236}">
                <a16:creationId xmlns:a16="http://schemas.microsoft.com/office/drawing/2014/main" id="{E837BB54-4584-4B69-9DE0-AC82B9CF345F}"/>
              </a:ext>
            </a:extLst>
          </p:cNvPr>
          <p:cNvGrpSpPr>
            <a:grpSpLocks/>
          </p:cNvGrpSpPr>
          <p:nvPr/>
        </p:nvGrpSpPr>
        <p:grpSpPr bwMode="auto">
          <a:xfrm>
            <a:off x="82550" y="101600"/>
            <a:ext cx="1146175" cy="514350"/>
            <a:chOff x="82550" y="101203"/>
            <a:chExt cx="1146288" cy="515143"/>
          </a:xfrm>
        </p:grpSpPr>
        <p:pic>
          <p:nvPicPr>
            <p:cNvPr id="24583" name="Picture 11" descr="http://code-maven.com/img/node.png">
              <a:extLst>
                <a:ext uri="{FF2B5EF4-FFF2-40B4-BE49-F238E27FC236}">
                  <a16:creationId xmlns:a16="http://schemas.microsoft.com/office/drawing/2014/main" id="{EF89E6E5-FA97-4CBD-BB28-BB61BBB29D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0" y="101203"/>
              <a:ext cx="536574" cy="515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4" name="Picture 9">
              <a:extLst>
                <a:ext uri="{FF2B5EF4-FFF2-40B4-BE49-F238E27FC236}">
                  <a16:creationId xmlns:a16="http://schemas.microsoft.com/office/drawing/2014/main" id="{3D264128-E099-412E-967D-DD93958DB6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20" y="134825"/>
              <a:ext cx="569118" cy="41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725" y="1111704"/>
            <a:ext cx="7816763" cy="272551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 bwMode="auto">
          <a:xfrm>
            <a:off x="1224645" y="1575707"/>
            <a:ext cx="7364186" cy="1110343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휴먼매직체" pitchFamily="18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1224645" y="2710543"/>
            <a:ext cx="7364186" cy="1110343"/>
          </a:xfrm>
          <a:prstGeom prst="rect">
            <a:avLst/>
          </a:prstGeom>
          <a:solidFill>
            <a:srgbClr val="92D050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휴먼매직체" pitchFamily="18" charset="-127"/>
            </a:endParaRPr>
          </a:p>
        </p:txBody>
      </p:sp>
      <p:pic>
        <p:nvPicPr>
          <p:cNvPr id="11" name="Picture 12">
            <a:extLst>
              <a:ext uri="{FF2B5EF4-FFF2-40B4-BE49-F238E27FC236}">
                <a16:creationId xmlns:a16="http://schemas.microsoft.com/office/drawing/2014/main" id="{3E55E62B-FE69-4561-B256-209A3770B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105" y="4374046"/>
            <a:ext cx="1263039" cy="883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6FCC9427-C6AD-419F-9D89-4EE3156CD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975" y="4374046"/>
            <a:ext cx="124142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21845997-09E7-41F0-ACB3-882106453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662" y="4374045"/>
            <a:ext cx="1176843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C5270BF6-7C79-4F95-B553-495AF9FC7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563406" y="4379323"/>
            <a:ext cx="1452562" cy="427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1FB2694F-60ED-4971-931A-E369863B90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963" y="44450"/>
            <a:ext cx="7723187" cy="609600"/>
          </a:xfrm>
        </p:spPr>
        <p:txBody>
          <a:bodyPr/>
          <a:lstStyle/>
          <a:p>
            <a:pPr eaLnBrk="1" hangingPunct="1"/>
            <a:r>
              <a:rPr lang="en-US" altLang="ko-KR" sz="2400" dirty="0"/>
              <a:t>Github.com/Redwoods</a:t>
            </a:r>
            <a:endParaRPr lang="ko-KR" altLang="en-US" sz="2400" dirty="0"/>
          </a:p>
        </p:txBody>
      </p:sp>
      <p:grpSp>
        <p:nvGrpSpPr>
          <p:cNvPr id="27657" name="그룹 8">
            <a:extLst>
              <a:ext uri="{FF2B5EF4-FFF2-40B4-BE49-F238E27FC236}">
                <a16:creationId xmlns:a16="http://schemas.microsoft.com/office/drawing/2014/main" id="{C590C10C-7A0A-4933-B802-AA87BE9D9B8A}"/>
              </a:ext>
            </a:extLst>
          </p:cNvPr>
          <p:cNvGrpSpPr>
            <a:grpSpLocks/>
          </p:cNvGrpSpPr>
          <p:nvPr/>
        </p:nvGrpSpPr>
        <p:grpSpPr bwMode="auto">
          <a:xfrm>
            <a:off x="7862888" y="82550"/>
            <a:ext cx="1147762" cy="515938"/>
            <a:chOff x="82550" y="101203"/>
            <a:chExt cx="1146288" cy="515143"/>
          </a:xfrm>
        </p:grpSpPr>
        <p:pic>
          <p:nvPicPr>
            <p:cNvPr id="27658" name="Picture 11" descr="http://code-maven.com/img/node.png">
              <a:extLst>
                <a:ext uri="{FF2B5EF4-FFF2-40B4-BE49-F238E27FC236}">
                  <a16:creationId xmlns:a16="http://schemas.microsoft.com/office/drawing/2014/main" id="{C987CA2E-006C-4160-823E-677F2B1B4B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0" y="101203"/>
              <a:ext cx="536574" cy="515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59" name="Picture 9">
              <a:extLst>
                <a:ext uri="{FF2B5EF4-FFF2-40B4-BE49-F238E27FC236}">
                  <a16:creationId xmlns:a16="http://schemas.microsoft.com/office/drawing/2014/main" id="{48D6040E-DF66-4CF2-A698-66F8DD8E5C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20" y="134825"/>
              <a:ext cx="569118" cy="41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944644E-37CD-408E-9C21-A94A1F088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36" y="1053438"/>
            <a:ext cx="8815754" cy="493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9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1FB2694F-60ED-4971-931A-E369863B90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963" y="44450"/>
            <a:ext cx="7723187" cy="609600"/>
          </a:xfrm>
        </p:spPr>
        <p:txBody>
          <a:bodyPr/>
          <a:lstStyle/>
          <a:p>
            <a:pPr eaLnBrk="1" hangingPunct="1"/>
            <a:r>
              <a:rPr lang="en-US" altLang="ko-KR" sz="2400" dirty="0"/>
              <a:t>Github.com/Redwoods/dht22-iot-project</a:t>
            </a:r>
            <a:endParaRPr lang="ko-KR" altLang="en-US" sz="2400" dirty="0"/>
          </a:p>
        </p:txBody>
      </p:sp>
      <p:grpSp>
        <p:nvGrpSpPr>
          <p:cNvPr id="27657" name="그룹 8">
            <a:extLst>
              <a:ext uri="{FF2B5EF4-FFF2-40B4-BE49-F238E27FC236}">
                <a16:creationId xmlns:a16="http://schemas.microsoft.com/office/drawing/2014/main" id="{C590C10C-7A0A-4933-B802-AA87BE9D9B8A}"/>
              </a:ext>
            </a:extLst>
          </p:cNvPr>
          <p:cNvGrpSpPr>
            <a:grpSpLocks/>
          </p:cNvGrpSpPr>
          <p:nvPr/>
        </p:nvGrpSpPr>
        <p:grpSpPr bwMode="auto">
          <a:xfrm>
            <a:off x="7862888" y="82550"/>
            <a:ext cx="1147762" cy="515938"/>
            <a:chOff x="82550" y="101203"/>
            <a:chExt cx="1146288" cy="515143"/>
          </a:xfrm>
        </p:grpSpPr>
        <p:pic>
          <p:nvPicPr>
            <p:cNvPr id="27658" name="Picture 11" descr="http://code-maven.com/img/node.png">
              <a:extLst>
                <a:ext uri="{FF2B5EF4-FFF2-40B4-BE49-F238E27FC236}">
                  <a16:creationId xmlns:a16="http://schemas.microsoft.com/office/drawing/2014/main" id="{C987CA2E-006C-4160-823E-677F2B1B4B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0" y="101203"/>
              <a:ext cx="536574" cy="515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59" name="Picture 9">
              <a:extLst>
                <a:ext uri="{FF2B5EF4-FFF2-40B4-BE49-F238E27FC236}">
                  <a16:creationId xmlns:a16="http://schemas.microsoft.com/office/drawing/2014/main" id="{48D6040E-DF66-4CF2-A698-66F8DD8E5C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20" y="134825"/>
              <a:ext cx="569118" cy="41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685BEC31-0D14-47A5-8B4D-1E8CEBCFB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98" y="873972"/>
            <a:ext cx="8268677" cy="536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46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1FB2694F-60ED-4971-931A-E369863B90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963" y="44450"/>
            <a:ext cx="7723187" cy="609600"/>
          </a:xfrm>
        </p:spPr>
        <p:txBody>
          <a:bodyPr/>
          <a:lstStyle/>
          <a:p>
            <a:pPr eaLnBrk="1" hangingPunct="1"/>
            <a:r>
              <a:rPr lang="en-US" altLang="ko-KR" sz="2400" dirty="0"/>
              <a:t>Github.com/Redwoods/dht22-iot-project</a:t>
            </a:r>
            <a:endParaRPr lang="ko-KR" altLang="en-US" sz="2400" dirty="0"/>
          </a:p>
        </p:txBody>
      </p:sp>
      <p:grpSp>
        <p:nvGrpSpPr>
          <p:cNvPr id="27657" name="그룹 8">
            <a:extLst>
              <a:ext uri="{FF2B5EF4-FFF2-40B4-BE49-F238E27FC236}">
                <a16:creationId xmlns:a16="http://schemas.microsoft.com/office/drawing/2014/main" id="{C590C10C-7A0A-4933-B802-AA87BE9D9B8A}"/>
              </a:ext>
            </a:extLst>
          </p:cNvPr>
          <p:cNvGrpSpPr>
            <a:grpSpLocks/>
          </p:cNvGrpSpPr>
          <p:nvPr/>
        </p:nvGrpSpPr>
        <p:grpSpPr bwMode="auto">
          <a:xfrm>
            <a:off x="7862888" y="82550"/>
            <a:ext cx="1147762" cy="515938"/>
            <a:chOff x="82550" y="101203"/>
            <a:chExt cx="1146288" cy="515143"/>
          </a:xfrm>
        </p:grpSpPr>
        <p:pic>
          <p:nvPicPr>
            <p:cNvPr id="27658" name="Picture 11" descr="http://code-maven.com/img/node.png">
              <a:extLst>
                <a:ext uri="{FF2B5EF4-FFF2-40B4-BE49-F238E27FC236}">
                  <a16:creationId xmlns:a16="http://schemas.microsoft.com/office/drawing/2014/main" id="{C987CA2E-006C-4160-823E-677F2B1B4B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0" y="101203"/>
              <a:ext cx="536574" cy="515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59" name="Picture 9">
              <a:extLst>
                <a:ext uri="{FF2B5EF4-FFF2-40B4-BE49-F238E27FC236}">
                  <a16:creationId xmlns:a16="http://schemas.microsoft.com/office/drawing/2014/main" id="{48D6040E-DF66-4CF2-A698-66F8DD8E5C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20" y="134825"/>
              <a:ext cx="569118" cy="41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A9BE116-95AC-4D2C-B1E6-1946BC079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26" y="882527"/>
            <a:ext cx="3394782" cy="27438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03331E8-A4F8-47A0-B858-32E160D45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9734" y="882527"/>
            <a:ext cx="5172765" cy="480707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9439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8" name="Text Box 6">
            <a:extLst>
              <a:ext uri="{FF2B5EF4-FFF2-40B4-BE49-F238E27FC236}">
                <a16:creationId xmlns:a16="http://schemas.microsoft.com/office/drawing/2014/main" id="{E5A3AD9F-D181-481F-9B2C-A1F092F7C9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5100" y="1470025"/>
            <a:ext cx="5783263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ko-KR" sz="8000">
                <a:solidFill>
                  <a:srgbClr val="FFFFFF"/>
                </a:solidFill>
              </a:rPr>
              <a:t>Challenge</a:t>
            </a:r>
          </a:p>
          <a:p>
            <a:pPr eaLnBrk="1" hangingPunct="1">
              <a:buClrTx/>
              <a:buFontTx/>
              <a:buNone/>
            </a:pPr>
            <a:r>
              <a:rPr lang="en-US" altLang="ko-KR" sz="8000">
                <a:solidFill>
                  <a:srgbClr val="FFFFFF"/>
                </a:solidFill>
              </a:rPr>
              <a:t>Stage</a:t>
            </a:r>
          </a:p>
        </p:txBody>
      </p:sp>
      <p:pic>
        <p:nvPicPr>
          <p:cNvPr id="28675" name="Picture 11" descr="http://code-maven.com/img/node.png">
            <a:extLst>
              <a:ext uri="{FF2B5EF4-FFF2-40B4-BE49-F238E27FC236}">
                <a16:creationId xmlns:a16="http://schemas.microsoft.com/office/drawing/2014/main" id="{9BE7DFA0-F2BD-407E-B90C-DAC03F57A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" y="128588"/>
            <a:ext cx="1073150" cy="103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9">
            <a:extLst>
              <a:ext uri="{FF2B5EF4-FFF2-40B4-BE49-F238E27FC236}">
                <a16:creationId xmlns:a16="http://schemas.microsoft.com/office/drawing/2014/main" id="{7D946BA3-CDE5-43EA-9EC8-DD762B6A0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838" y="231775"/>
            <a:ext cx="1138237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D41361FB-0534-4610-BE75-10FA9D440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00" y="165100"/>
            <a:ext cx="7735888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Practice – Installing &amp; Using Sublime Text 3</a:t>
            </a:r>
            <a:endParaRPr kumimoji="0" lang="en-US" altLang="ko-KR" sz="2400" b="1" i="0" u="none" strike="noStrike" kern="1200" cap="none" spc="0" normalizeH="0" baseline="0" noProof="0">
              <a:ln>
                <a:noFill/>
              </a:ln>
              <a:solidFill>
                <a:srgbClr val="6AFF9B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grpSp>
        <p:nvGrpSpPr>
          <p:cNvPr id="29703" name="그룹 9">
            <a:extLst>
              <a:ext uri="{FF2B5EF4-FFF2-40B4-BE49-F238E27FC236}">
                <a16:creationId xmlns:a16="http://schemas.microsoft.com/office/drawing/2014/main" id="{317B64F2-893B-4F00-97A3-03EEC3D415AA}"/>
              </a:ext>
            </a:extLst>
          </p:cNvPr>
          <p:cNvGrpSpPr>
            <a:grpSpLocks/>
          </p:cNvGrpSpPr>
          <p:nvPr/>
        </p:nvGrpSpPr>
        <p:grpSpPr bwMode="auto">
          <a:xfrm>
            <a:off x="7862888" y="82550"/>
            <a:ext cx="1147762" cy="515938"/>
            <a:chOff x="82550" y="101203"/>
            <a:chExt cx="1146288" cy="515143"/>
          </a:xfrm>
        </p:grpSpPr>
        <p:pic>
          <p:nvPicPr>
            <p:cNvPr id="29704" name="Picture 11" descr="http://code-maven.com/img/node.png">
              <a:extLst>
                <a:ext uri="{FF2B5EF4-FFF2-40B4-BE49-F238E27FC236}">
                  <a16:creationId xmlns:a16="http://schemas.microsoft.com/office/drawing/2014/main" id="{762C08B5-FA1A-4F0A-9840-D8D9DA0396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0" y="101203"/>
              <a:ext cx="536574" cy="515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05" name="Picture 9">
              <a:extLst>
                <a:ext uri="{FF2B5EF4-FFF2-40B4-BE49-F238E27FC236}">
                  <a16:creationId xmlns:a16="http://schemas.microsoft.com/office/drawing/2014/main" id="{45B890CA-92C7-4FDE-BAAB-5FA9D91D85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20" y="134825"/>
              <a:ext cx="569118" cy="41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" name="_x462909168" descr="EMB0000134011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82" y="1422736"/>
            <a:ext cx="7206248" cy="448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">
            <a:extLst>
              <a:ext uri="{FF2B5EF4-FFF2-40B4-BE49-F238E27FC236}">
                <a16:creationId xmlns:a16="http://schemas.microsoft.com/office/drawing/2014/main" id="{38675FF0-0A73-4360-9EF8-0F977CF58D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338" y="859629"/>
            <a:ext cx="64579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9pPr>
          </a:lstStyle>
          <a:p>
            <a:pPr algn="l" eaLnBrk="1" hangingPunct="1"/>
            <a:r>
              <a:rPr lang="en-US" altLang="ko-KR" dirty="0" smtClean="0"/>
              <a:t>0. Download </a:t>
            </a:r>
            <a:r>
              <a:rPr lang="en-US" altLang="ko-KR" dirty="0" smtClean="0">
                <a:solidFill>
                  <a:srgbClr val="0000FF"/>
                </a:solidFill>
              </a:rPr>
              <a:t>Sublime Text 3 Portable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6F85E0-31F5-46EC-81DC-6887E3C88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4450" y="4836757"/>
            <a:ext cx="4331831" cy="561987"/>
          </a:xfrm>
          <a:prstGeom prst="rect">
            <a:avLst/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</a:pPr>
            <a:endParaRPr lang="ko-KR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357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380" y="1390452"/>
            <a:ext cx="3476625" cy="30003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09" y="1390452"/>
            <a:ext cx="3622221" cy="1769127"/>
          </a:xfrm>
          <a:prstGeom prst="rect">
            <a:avLst/>
          </a:prstGeom>
        </p:spPr>
      </p:pic>
      <p:sp>
        <p:nvSpPr>
          <p:cNvPr id="29698" name="Rectangle 2">
            <a:extLst>
              <a:ext uri="{FF2B5EF4-FFF2-40B4-BE49-F238E27FC236}">
                <a16:creationId xmlns:a16="http://schemas.microsoft.com/office/drawing/2014/main" id="{D41361FB-0534-4610-BE75-10FA9D440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00" y="165100"/>
            <a:ext cx="7735888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Practice – Installing &amp; Using Sublime Text 3</a:t>
            </a:r>
            <a:endParaRPr kumimoji="0" lang="en-US" altLang="ko-KR" sz="2400" b="1" i="0" u="none" strike="noStrike" kern="1200" cap="none" spc="0" normalizeH="0" baseline="0" noProof="0">
              <a:ln>
                <a:noFill/>
              </a:ln>
              <a:solidFill>
                <a:srgbClr val="6AFF9B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grpSp>
        <p:nvGrpSpPr>
          <p:cNvPr id="29703" name="그룹 9">
            <a:extLst>
              <a:ext uri="{FF2B5EF4-FFF2-40B4-BE49-F238E27FC236}">
                <a16:creationId xmlns:a16="http://schemas.microsoft.com/office/drawing/2014/main" id="{317B64F2-893B-4F00-97A3-03EEC3D415AA}"/>
              </a:ext>
            </a:extLst>
          </p:cNvPr>
          <p:cNvGrpSpPr>
            <a:grpSpLocks/>
          </p:cNvGrpSpPr>
          <p:nvPr/>
        </p:nvGrpSpPr>
        <p:grpSpPr bwMode="auto">
          <a:xfrm>
            <a:off x="7862888" y="82550"/>
            <a:ext cx="1147762" cy="515938"/>
            <a:chOff x="82550" y="101203"/>
            <a:chExt cx="1146288" cy="515143"/>
          </a:xfrm>
        </p:grpSpPr>
        <p:pic>
          <p:nvPicPr>
            <p:cNvPr id="29704" name="Picture 11" descr="http://code-maven.com/img/node.png">
              <a:extLst>
                <a:ext uri="{FF2B5EF4-FFF2-40B4-BE49-F238E27FC236}">
                  <a16:creationId xmlns:a16="http://schemas.microsoft.com/office/drawing/2014/main" id="{762C08B5-FA1A-4F0A-9840-D8D9DA0396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0" y="101203"/>
              <a:ext cx="536574" cy="515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05" name="Picture 9">
              <a:extLst>
                <a:ext uri="{FF2B5EF4-FFF2-40B4-BE49-F238E27FC236}">
                  <a16:creationId xmlns:a16="http://schemas.microsoft.com/office/drawing/2014/main" id="{45B890CA-92C7-4FDE-BAAB-5FA9D91D85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20" y="134825"/>
              <a:ext cx="569118" cy="41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TextBox 1">
            <a:extLst>
              <a:ext uri="{FF2B5EF4-FFF2-40B4-BE49-F238E27FC236}">
                <a16:creationId xmlns:a16="http://schemas.microsoft.com/office/drawing/2014/main" id="{38675FF0-0A73-4360-9EF8-0F977CF58D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413" y="906463"/>
            <a:ext cx="64579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9pPr>
          </a:lstStyle>
          <a:p>
            <a:pPr algn="l" eaLnBrk="1" hangingPunct="1"/>
            <a:r>
              <a:rPr lang="en-US" altLang="ko-KR" dirty="0"/>
              <a:t>1</a:t>
            </a:r>
            <a:r>
              <a:rPr lang="en-US" altLang="ko-KR" dirty="0" smtClean="0"/>
              <a:t>. Install Sublime Text3 Portable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 bwMode="auto">
          <a:xfrm>
            <a:off x="684438" y="2070996"/>
            <a:ext cx="1209676" cy="123779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휴먼매직체" pitchFamily="18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140832" y="1950726"/>
            <a:ext cx="1679804" cy="135470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휴먼매직체" pitchFamily="18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4458380" y="1680428"/>
            <a:ext cx="1753282" cy="271039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휴먼매직체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6F85E0-31F5-46EC-81DC-6887E3C88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7611" y="3909616"/>
            <a:ext cx="1559377" cy="202758"/>
          </a:xfrm>
          <a:prstGeom prst="rect">
            <a:avLst/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</a:pPr>
            <a:endParaRPr lang="ko-KR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00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D41361FB-0534-4610-BE75-10FA9D440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00" y="165100"/>
            <a:ext cx="7735888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ko-KR" b="1">
                <a:solidFill>
                  <a:srgbClr val="FFFFFF"/>
                </a:solidFill>
              </a:rPr>
              <a:t>Practice – Installing &amp; Using Sublime Text 3</a:t>
            </a:r>
            <a:endParaRPr lang="en-US" altLang="ko-KR" b="1">
              <a:solidFill>
                <a:srgbClr val="6AFF9B"/>
              </a:solidFill>
            </a:endParaRPr>
          </a:p>
        </p:txBody>
      </p:sp>
      <p:sp>
        <p:nvSpPr>
          <p:cNvPr id="29699" name="TextBox 1">
            <a:extLst>
              <a:ext uri="{FF2B5EF4-FFF2-40B4-BE49-F238E27FC236}">
                <a16:creationId xmlns:a16="http://schemas.microsoft.com/office/drawing/2014/main" id="{38675FF0-0A73-4360-9EF8-0F977CF58D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413" y="906463"/>
            <a:ext cx="64579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9pPr>
          </a:lstStyle>
          <a:p>
            <a:pPr algn="l" eaLnBrk="1" hangingPunct="1"/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en-US" altLang="ko-KR" dirty="0"/>
              <a:t>Make my working folder : </a:t>
            </a:r>
            <a:r>
              <a:rPr lang="en-US" altLang="ko-KR" dirty="0" err="1" smtClean="0"/>
              <a:t>hsnn</a:t>
            </a:r>
            <a:endParaRPr lang="ko-KR" altLang="en-US" dirty="0"/>
          </a:p>
        </p:txBody>
      </p:sp>
      <p:pic>
        <p:nvPicPr>
          <p:cNvPr id="29700" name="Picture 6">
            <a:extLst>
              <a:ext uri="{FF2B5EF4-FFF2-40B4-BE49-F238E27FC236}">
                <a16:creationId xmlns:a16="http://schemas.microsoft.com/office/drawing/2014/main" id="{4F0E13A6-55D0-44E8-97ED-FF2AC854A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88" y="1406525"/>
            <a:ext cx="3619500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66F85E0-31F5-46EC-81DC-6887E3C88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400" y="4148807"/>
            <a:ext cx="3490913" cy="319560"/>
          </a:xfrm>
          <a:prstGeom prst="rect">
            <a:avLst/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</a:pPr>
            <a:endParaRPr lang="ko-KR" altLang="en-US" sz="1800">
              <a:latin typeface="Arial" panose="020B0604020202020204" pitchFamily="34" charset="0"/>
            </a:endParaRPr>
          </a:p>
        </p:txBody>
      </p:sp>
      <p:sp>
        <p:nvSpPr>
          <p:cNvPr id="29702" name="TextBox 8">
            <a:extLst>
              <a:ext uri="{FF2B5EF4-FFF2-40B4-BE49-F238E27FC236}">
                <a16:creationId xmlns:a16="http://schemas.microsoft.com/office/drawing/2014/main" id="{050B669E-C30C-43A9-9012-941624B509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3" y="5372100"/>
            <a:ext cx="36861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9pPr>
          </a:lstStyle>
          <a:p>
            <a:pPr algn="l" eaLnBrk="1" hangingPunct="1"/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en-US" altLang="ko-KR" dirty="0"/>
              <a:t>Start your coding : </a:t>
            </a:r>
            <a:endParaRPr lang="en-US" altLang="ko-KR" dirty="0" smtClean="0"/>
          </a:p>
          <a:p>
            <a:pPr algn="l" eaLnBrk="1" hangingPunct="1"/>
            <a:r>
              <a:rPr lang="en-US" altLang="ko-KR" dirty="0" smtClean="0"/>
              <a:t>*.</a:t>
            </a:r>
            <a:r>
              <a:rPr lang="en-US" altLang="ko-KR" dirty="0"/>
              <a:t>html, *.</a:t>
            </a:r>
            <a:r>
              <a:rPr lang="en-US" altLang="ko-KR" dirty="0" err="1"/>
              <a:t>js</a:t>
            </a:r>
            <a:r>
              <a:rPr lang="en-US" altLang="ko-KR" dirty="0"/>
              <a:t>, *.md, …</a:t>
            </a:r>
            <a:endParaRPr lang="ko-KR" altLang="en-US" dirty="0"/>
          </a:p>
        </p:txBody>
      </p:sp>
      <p:grpSp>
        <p:nvGrpSpPr>
          <p:cNvPr id="29703" name="그룹 9">
            <a:extLst>
              <a:ext uri="{FF2B5EF4-FFF2-40B4-BE49-F238E27FC236}">
                <a16:creationId xmlns:a16="http://schemas.microsoft.com/office/drawing/2014/main" id="{317B64F2-893B-4F00-97A3-03EEC3D415AA}"/>
              </a:ext>
            </a:extLst>
          </p:cNvPr>
          <p:cNvGrpSpPr>
            <a:grpSpLocks/>
          </p:cNvGrpSpPr>
          <p:nvPr/>
        </p:nvGrpSpPr>
        <p:grpSpPr bwMode="auto">
          <a:xfrm>
            <a:off x="7862888" y="82550"/>
            <a:ext cx="1147762" cy="515938"/>
            <a:chOff x="82550" y="101203"/>
            <a:chExt cx="1146288" cy="515143"/>
          </a:xfrm>
        </p:grpSpPr>
        <p:pic>
          <p:nvPicPr>
            <p:cNvPr id="29704" name="Picture 11" descr="http://code-maven.com/img/node.png">
              <a:extLst>
                <a:ext uri="{FF2B5EF4-FFF2-40B4-BE49-F238E27FC236}">
                  <a16:creationId xmlns:a16="http://schemas.microsoft.com/office/drawing/2014/main" id="{762C08B5-FA1A-4F0A-9840-D8D9DA0396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0" y="101203"/>
              <a:ext cx="536574" cy="515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05" name="Picture 9">
              <a:extLst>
                <a:ext uri="{FF2B5EF4-FFF2-40B4-BE49-F238E27FC236}">
                  <a16:creationId xmlns:a16="http://schemas.microsoft.com/office/drawing/2014/main" id="{45B890CA-92C7-4FDE-BAAB-5FA9D91D85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20" y="134825"/>
              <a:ext cx="569118" cy="41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193" y="1128891"/>
            <a:ext cx="4029075" cy="18192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오른쪽 화살표 4"/>
          <p:cNvSpPr/>
          <p:nvPr/>
        </p:nvSpPr>
        <p:spPr bwMode="auto">
          <a:xfrm rot="19348916">
            <a:off x="4343056" y="2634647"/>
            <a:ext cx="306124" cy="24571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휴먼매직체" pitchFamily="18" charset="-127"/>
            </a:endParaRPr>
          </a:p>
        </p:txBody>
      </p:sp>
      <p:sp>
        <p:nvSpPr>
          <p:cNvPr id="6" name="아래쪽 화살표 5"/>
          <p:cNvSpPr/>
          <p:nvPr/>
        </p:nvSpPr>
        <p:spPr bwMode="auto">
          <a:xfrm>
            <a:off x="7116763" y="3077936"/>
            <a:ext cx="312737" cy="43270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휴먼매직체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2343" y="3584932"/>
            <a:ext cx="4173037" cy="250562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6F85E0-31F5-46EC-81DC-6887E3C88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8358" y="4292333"/>
            <a:ext cx="762536" cy="167870"/>
          </a:xfrm>
          <a:prstGeom prst="rect">
            <a:avLst/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</a:pPr>
            <a:endParaRPr lang="ko-KR" altLang="en-US" sz="1800">
              <a:latin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66F85E0-31F5-46EC-81DC-6887E3C88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1620" y="1636220"/>
            <a:ext cx="762536" cy="167870"/>
          </a:xfrm>
          <a:prstGeom prst="rect">
            <a:avLst/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</a:pPr>
            <a:endParaRPr lang="ko-KR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8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6">
            <a:extLst>
              <a:ext uri="{FF2B5EF4-FFF2-40B4-BE49-F238E27FC236}">
                <a16:creationId xmlns:a16="http://schemas.microsoft.com/office/drawing/2014/main" id="{322B46A2-5CDE-48C4-9D56-43A8D90EFC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3063" y="644525"/>
            <a:ext cx="59436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ko-KR" sz="8000">
                <a:solidFill>
                  <a:srgbClr val="FFFFFF"/>
                </a:solidFill>
              </a:rPr>
              <a:t>[Practice]</a:t>
            </a:r>
          </a:p>
        </p:txBody>
      </p:sp>
      <p:sp>
        <p:nvSpPr>
          <p:cNvPr id="95237" name="Rectangle 7">
            <a:extLst>
              <a:ext uri="{FF2B5EF4-FFF2-40B4-BE49-F238E27FC236}">
                <a16:creationId xmlns:a16="http://schemas.microsoft.com/office/drawing/2014/main" id="{94684D09-8384-41DE-9B70-0576FA663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4775" y="2600325"/>
            <a:ext cx="6361113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 algn="l" eaLnBrk="0" hangingPunct="0">
              <a:buClr>
                <a:srgbClr val="AAB3B3"/>
              </a:buClr>
              <a:buFont typeface="Wingdings" pitchFamily="2" charset="2"/>
              <a:buChar char="l"/>
              <a:defRPr sz="2400">
                <a:solidFill>
                  <a:srgbClr val="2B333C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itchFamily="2" charset="2"/>
              <a:buChar char="ü"/>
              <a:defRPr sz="2000">
                <a:solidFill>
                  <a:srgbClr val="2B333C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charset="-127"/>
                <a:ea typeface="굴림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40000"/>
              </a:lnSpc>
              <a:buClr>
                <a:schemeClr val="accent1"/>
              </a:buClr>
              <a:buFont typeface="Wingdings" pitchFamily="2" charset="2"/>
              <a:buChar char="u"/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 </a:t>
            </a:r>
            <a:r>
              <a:rPr lang="en-US" altLang="ko-KR" sz="3200" dirty="0">
                <a:solidFill>
                  <a:schemeClr val="bg1"/>
                </a:solidFill>
              </a:rPr>
              <a:t>[wk01] 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eaLnBrk="1" hangingPunct="1">
              <a:lnSpc>
                <a:spcPct val="140000"/>
              </a:lnSpc>
              <a:buClr>
                <a:srgbClr val="B0B8D0"/>
              </a:buClr>
              <a:buFont typeface="Wingdings" pitchFamily="2" charset="2"/>
              <a:buChar char="Ø"/>
              <a:defRPr/>
            </a:pPr>
            <a:r>
              <a:rPr lang="en-US" altLang="ko-KR" dirty="0">
                <a:solidFill>
                  <a:schemeClr val="bg1"/>
                </a:solidFill>
              </a:rPr>
              <a:t> test : </a:t>
            </a:r>
            <a:r>
              <a:rPr lang="en-US" altLang="ko-KR" dirty="0" smtClean="0">
                <a:solidFill>
                  <a:schemeClr val="bg1"/>
                </a:solidFill>
              </a:rPr>
              <a:t>hsnn.html </a:t>
            </a:r>
            <a:endParaRPr lang="en-US" altLang="ko-KR" dirty="0">
              <a:solidFill>
                <a:schemeClr val="bg1"/>
              </a:solidFill>
            </a:endParaRPr>
          </a:p>
          <a:p>
            <a:pPr marL="0" indent="0" eaLnBrk="1" hangingPunct="1">
              <a:lnSpc>
                <a:spcPct val="140000"/>
              </a:lnSpc>
              <a:buClr>
                <a:srgbClr val="B0B8D0"/>
              </a:buClr>
              <a:buFont typeface="Wingdings" pitchFamily="2" charset="2"/>
              <a:buNone/>
              <a:defRPr/>
            </a:pPr>
            <a:endParaRPr lang="en-US" altLang="ko-KR" dirty="0">
              <a:solidFill>
                <a:schemeClr val="bg1"/>
              </a:solidFill>
            </a:endParaRPr>
          </a:p>
        </p:txBody>
      </p:sp>
      <p:grpSp>
        <p:nvGrpSpPr>
          <p:cNvPr id="30724" name="그룹 5">
            <a:extLst>
              <a:ext uri="{FF2B5EF4-FFF2-40B4-BE49-F238E27FC236}">
                <a16:creationId xmlns:a16="http://schemas.microsoft.com/office/drawing/2014/main" id="{9C1272F2-DEEE-4561-A34F-EE341A62E921}"/>
              </a:ext>
            </a:extLst>
          </p:cNvPr>
          <p:cNvGrpSpPr>
            <a:grpSpLocks/>
          </p:cNvGrpSpPr>
          <p:nvPr/>
        </p:nvGrpSpPr>
        <p:grpSpPr bwMode="auto">
          <a:xfrm>
            <a:off x="82550" y="101600"/>
            <a:ext cx="1146175" cy="514350"/>
            <a:chOff x="82550" y="101203"/>
            <a:chExt cx="1146288" cy="515143"/>
          </a:xfrm>
        </p:grpSpPr>
        <p:pic>
          <p:nvPicPr>
            <p:cNvPr id="30725" name="Picture 11" descr="http://code-maven.com/img/node.png">
              <a:extLst>
                <a:ext uri="{FF2B5EF4-FFF2-40B4-BE49-F238E27FC236}">
                  <a16:creationId xmlns:a16="http://schemas.microsoft.com/office/drawing/2014/main" id="{4C541866-80D9-4735-B381-4E97067CCD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0" y="101203"/>
              <a:ext cx="536574" cy="515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26" name="Picture 9">
              <a:extLst>
                <a:ext uri="{FF2B5EF4-FFF2-40B4-BE49-F238E27FC236}">
                  <a16:creationId xmlns:a16="http://schemas.microsoft.com/office/drawing/2014/main" id="{7EC15E67-C34B-41EA-82B1-7CDFA8D9B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20" y="134825"/>
              <a:ext cx="569118" cy="41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8A42A83E-3123-4FB4-B311-7AEEE772D64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8913" y="823913"/>
            <a:ext cx="8672512" cy="2532062"/>
          </a:xfrm>
        </p:spPr>
        <p:txBody>
          <a:bodyPr/>
          <a:lstStyle/>
          <a:p>
            <a:pPr marL="227013" indent="-227013">
              <a:buFont typeface="Wingdings" panose="05000000000000000000" pitchFamily="2" charset="2"/>
              <a:buChar char="u"/>
              <a:tabLst>
                <a:tab pos="227013" algn="l"/>
              </a:tabLst>
              <a:defRPr/>
            </a:pPr>
            <a:r>
              <a:rPr lang="en-US" altLang="ko-KR" sz="2000" b="1" dirty="0">
                <a:latin typeface="+mj-ea"/>
                <a:ea typeface="+mj-ea"/>
              </a:rPr>
              <a:t> [Target of this week] Make </a:t>
            </a:r>
            <a:r>
              <a:rPr lang="en-US" altLang="ko-KR" sz="2000" b="1" dirty="0" smtClean="0">
                <a:solidFill>
                  <a:srgbClr val="0000FF"/>
                </a:solidFill>
                <a:latin typeface="+mj-ea"/>
                <a:ea typeface="+mj-ea"/>
              </a:rPr>
              <a:t>hsnn.html </a:t>
            </a:r>
            <a:r>
              <a:rPr lang="en-US" altLang="ko-KR" sz="2000" b="1" dirty="0">
                <a:latin typeface="+mj-ea"/>
                <a:ea typeface="+mj-ea"/>
              </a:rPr>
              <a:t>using Sublime text3</a:t>
            </a:r>
          </a:p>
          <a:p>
            <a:pPr marL="227013" indent="-227013">
              <a:buFont typeface="Wingdings" panose="05000000000000000000" pitchFamily="2" charset="2"/>
              <a:buChar char="u"/>
              <a:tabLst>
                <a:tab pos="227013" algn="l"/>
              </a:tabLst>
              <a:defRPr/>
            </a:pP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31747" name="슬라이드 번호 개체 틀 3">
            <a:extLst>
              <a:ext uri="{FF2B5EF4-FFF2-40B4-BE49-F238E27FC236}">
                <a16:creationId xmlns:a16="http://schemas.microsoft.com/office/drawing/2014/main" id="{C2FCA366-32EB-45BA-B9C7-C779E12F9C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>
              <a:buClrTx/>
              <a:buFontTx/>
              <a:buNone/>
            </a:pPr>
            <a:fld id="{FC8B772E-F5CC-44C1-AE67-9EED70BC2C78}" type="slidenum">
              <a:rPr lang="ko-KR" altLang="en-US" sz="1200">
                <a:solidFill>
                  <a:srgbClr val="FFFFFF"/>
                </a:solidFill>
                <a:latin typeface="VonnesTTBook" pitchFamily="2" charset="-127"/>
                <a:ea typeface="굴림" panose="020B0600000101010101" pitchFamily="50" charset="-127"/>
              </a:rPr>
              <a:pPr algn="r">
                <a:buClrTx/>
                <a:buFontTx/>
                <a:buNone/>
              </a:pPr>
              <a:t>29</a:t>
            </a:fld>
            <a:endParaRPr lang="en-US" altLang="ko-KR" sz="1200">
              <a:solidFill>
                <a:srgbClr val="FFFFFF"/>
              </a:solidFill>
              <a:latin typeface="VonnesTTBook" pitchFamily="2" charset="-127"/>
              <a:ea typeface="굴림" panose="020B0600000101010101" pitchFamily="50" charset="-127"/>
            </a:endParaRPr>
          </a:p>
        </p:txBody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2A988F73-E553-48D9-8DD4-18686D629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00" y="157163"/>
            <a:ext cx="782320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ko-KR" sz="2800" dirty="0">
                <a:solidFill>
                  <a:srgbClr val="FFFFFF"/>
                </a:solidFill>
              </a:rPr>
              <a:t>wk01 : aann.html</a:t>
            </a:r>
            <a:endParaRPr lang="ko-KR" altLang="en-US" sz="2800" dirty="0">
              <a:solidFill>
                <a:srgbClr val="FFFFFF"/>
              </a:solidFill>
            </a:endParaRPr>
          </a:p>
        </p:txBody>
      </p:sp>
      <p:grpSp>
        <p:nvGrpSpPr>
          <p:cNvPr id="31749" name="그룹 7">
            <a:extLst>
              <a:ext uri="{FF2B5EF4-FFF2-40B4-BE49-F238E27FC236}">
                <a16:creationId xmlns:a16="http://schemas.microsoft.com/office/drawing/2014/main" id="{96191908-BB49-4078-B772-438659B40F5C}"/>
              </a:ext>
            </a:extLst>
          </p:cNvPr>
          <p:cNvGrpSpPr>
            <a:grpSpLocks/>
          </p:cNvGrpSpPr>
          <p:nvPr/>
        </p:nvGrpSpPr>
        <p:grpSpPr bwMode="auto">
          <a:xfrm>
            <a:off x="7950200" y="46038"/>
            <a:ext cx="1146175" cy="514350"/>
            <a:chOff x="82550" y="101203"/>
            <a:chExt cx="1146288" cy="515143"/>
          </a:xfrm>
        </p:grpSpPr>
        <p:pic>
          <p:nvPicPr>
            <p:cNvPr id="31751" name="Picture 11" descr="http://code-maven.com/img/node.png">
              <a:extLst>
                <a:ext uri="{FF2B5EF4-FFF2-40B4-BE49-F238E27FC236}">
                  <a16:creationId xmlns:a16="http://schemas.microsoft.com/office/drawing/2014/main" id="{0E774371-74ED-4FDF-9FA1-D4858AD4D0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0" y="101203"/>
              <a:ext cx="536574" cy="515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52" name="Picture 9">
              <a:extLst>
                <a:ext uri="{FF2B5EF4-FFF2-40B4-BE49-F238E27FC236}">
                  <a16:creationId xmlns:a16="http://schemas.microsoft.com/office/drawing/2014/main" id="{222A5796-6A15-486A-9E71-385408806E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20" y="134825"/>
              <a:ext cx="569118" cy="41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직사각형 8"/>
          <p:cNvSpPr/>
          <p:nvPr/>
        </p:nvSpPr>
        <p:spPr bwMode="auto">
          <a:xfrm>
            <a:off x="945696" y="1658938"/>
            <a:ext cx="6880434" cy="16986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휴먼매직체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088" y="1463675"/>
            <a:ext cx="6343650" cy="41052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66F85E0-31F5-46EC-81DC-6887E3C88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5738" y="2458315"/>
            <a:ext cx="762536" cy="205509"/>
          </a:xfrm>
          <a:prstGeom prst="rect">
            <a:avLst/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</a:pPr>
            <a:endParaRPr lang="ko-KR" altLang="en-US" sz="18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C7B9BE0-FAC1-434C-A862-729E9DA28C46}"/>
              </a:ext>
            </a:extLst>
          </p:cNvPr>
          <p:cNvSpPr/>
          <p:nvPr/>
        </p:nvSpPr>
        <p:spPr>
          <a:xfrm>
            <a:off x="3568700" y="2011363"/>
            <a:ext cx="5468938" cy="193833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l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000" dirty="0">
                <a:solidFill>
                  <a:prstClr val="black"/>
                </a:solidFill>
                <a:latin typeface="Calibri" panose="020F0502020204030204"/>
                <a:ea typeface="맑은 고딕"/>
              </a:rPr>
              <a:t>INTERNET OF THINGS</a:t>
            </a:r>
          </a:p>
          <a:p>
            <a:pPr algn="l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4000" dirty="0">
              <a:solidFill>
                <a:prstClr val="black"/>
              </a:solidFill>
              <a:latin typeface="Calibri" panose="020F0502020204030204"/>
              <a:ea typeface="맑은 고딕"/>
            </a:endParaRPr>
          </a:p>
          <a:p>
            <a:pPr algn="l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000" dirty="0">
                <a:solidFill>
                  <a:prstClr val="black"/>
                </a:solidFill>
                <a:latin typeface="Calibri" panose="020F0502020204030204"/>
                <a:ea typeface="맑은 고딕"/>
              </a:rPr>
              <a:t>-&gt; HW</a:t>
            </a:r>
            <a:r>
              <a:rPr lang="ko-KR" altLang="en-US" sz="4000" dirty="0">
                <a:solidFill>
                  <a:prstClr val="black"/>
                </a:solidFill>
                <a:latin typeface="Calibri" panose="020F0502020204030204"/>
                <a:ea typeface="맑은 고딕"/>
              </a:rPr>
              <a:t> </a:t>
            </a:r>
            <a:r>
              <a:rPr lang="en-US" altLang="ko-KR" sz="4000" dirty="0">
                <a:solidFill>
                  <a:prstClr val="black"/>
                </a:solidFill>
                <a:latin typeface="Calibri" panose="020F0502020204030204"/>
                <a:ea typeface="맑은 고딕"/>
              </a:rPr>
              <a:t>&amp; SW Connectivity</a:t>
            </a:r>
            <a:endParaRPr lang="ko-KR" altLang="en-US" sz="4000" dirty="0">
              <a:solidFill>
                <a:prstClr val="black"/>
              </a:solidFill>
              <a:latin typeface="Calibri" panose="020F0502020204030204"/>
              <a:ea typeface="맑은 고딕"/>
            </a:endParaRPr>
          </a:p>
        </p:txBody>
      </p:sp>
      <p:sp>
        <p:nvSpPr>
          <p:cNvPr id="16387" name="제목 2">
            <a:extLst>
              <a:ext uri="{FF2B5EF4-FFF2-40B4-BE49-F238E27FC236}">
                <a16:creationId xmlns:a16="http://schemas.microsoft.com/office/drawing/2014/main" id="{8A1309DD-16D1-4232-A633-1FDA84148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563" y="455613"/>
            <a:ext cx="8589962" cy="1325562"/>
          </a:xfrm>
        </p:spPr>
        <p:txBody>
          <a:bodyPr/>
          <a:lstStyle/>
          <a:p>
            <a:pPr algn="ctr"/>
            <a:r>
              <a:rPr lang="ko-KR" altLang="en-US" sz="5400"/>
              <a:t>사물인터넷 </a:t>
            </a:r>
            <a:r>
              <a:rPr lang="en-US" altLang="ko-KR" sz="5400"/>
              <a:t>-&gt; HSC (</a:t>
            </a:r>
            <a:r>
              <a:rPr lang="ko-KR" altLang="en-US" sz="5400"/>
              <a:t>하소연</a:t>
            </a:r>
            <a:r>
              <a:rPr lang="en-US" altLang="ko-KR" sz="5400"/>
              <a:t>)</a:t>
            </a:r>
            <a:endParaRPr lang="ko-KR" altLang="en-US" sz="5400"/>
          </a:p>
        </p:txBody>
      </p:sp>
      <p:pic>
        <p:nvPicPr>
          <p:cNvPr id="360450" name="Picture 2" descr="http://www.2uin.com/wp-content/uploads/2015/08/news2_0.png">
            <a:extLst>
              <a:ext uri="{FF2B5EF4-FFF2-40B4-BE49-F238E27FC236}">
                <a16:creationId xmlns:a16="http://schemas.microsoft.com/office/drawing/2014/main" id="{2DE3B049-3BA7-4033-A8DB-A93052D35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9563" y="2011363"/>
            <a:ext cx="3046412" cy="281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0452" name="Picture 4" descr="http://www.64bitz.com/wp-content/uploads/2014/11/50billiondevicesbig.jpg">
            <a:extLst>
              <a:ext uri="{FF2B5EF4-FFF2-40B4-BE49-F238E27FC236}">
                <a16:creationId xmlns:a16="http://schemas.microsoft.com/office/drawing/2014/main" id="{FE786A39-0B7B-4723-ACDF-3CC43904A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4450" y="4119563"/>
            <a:ext cx="4762500" cy="2028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8A42A83E-3123-4FB4-B311-7AEEE772D64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8913" y="823913"/>
            <a:ext cx="8672512" cy="2532062"/>
          </a:xfrm>
        </p:spPr>
        <p:txBody>
          <a:bodyPr/>
          <a:lstStyle/>
          <a:p>
            <a:pPr marL="227013" indent="-227013">
              <a:buFont typeface="Wingdings" panose="05000000000000000000" pitchFamily="2" charset="2"/>
              <a:buChar char="u"/>
              <a:tabLst>
                <a:tab pos="227013" algn="l"/>
              </a:tabLst>
              <a:defRPr/>
            </a:pPr>
            <a:r>
              <a:rPr lang="en-US" altLang="ko-KR" sz="2000" b="1" dirty="0">
                <a:latin typeface="+mj-ea"/>
                <a:ea typeface="+mj-ea"/>
              </a:rPr>
              <a:t> [Tip] Browse your html file from Sublime text3</a:t>
            </a:r>
          </a:p>
          <a:p>
            <a:pPr marL="227013" indent="-227013">
              <a:buFont typeface="Wingdings" panose="05000000000000000000" pitchFamily="2" charset="2"/>
              <a:buChar char="u"/>
              <a:tabLst>
                <a:tab pos="227013" algn="l"/>
              </a:tabLst>
              <a:defRPr/>
            </a:pPr>
            <a:r>
              <a:rPr lang="en-US" altLang="ko-KR" sz="2000" b="1" dirty="0">
                <a:latin typeface="+mj-ea"/>
                <a:ea typeface="+mj-ea"/>
              </a:rPr>
              <a:t> </a:t>
            </a:r>
            <a:r>
              <a:rPr lang="en-US" altLang="ko-KR" sz="2000" b="1" dirty="0">
                <a:solidFill>
                  <a:srgbClr val="0000FF"/>
                </a:solidFill>
                <a:latin typeface="+mj-ea"/>
                <a:ea typeface="+mj-ea"/>
              </a:rPr>
              <a:t>[Googling] “How to see html from sublime text3”</a:t>
            </a:r>
          </a:p>
        </p:txBody>
      </p:sp>
      <p:sp>
        <p:nvSpPr>
          <p:cNvPr id="31747" name="슬라이드 번호 개체 틀 3">
            <a:extLst>
              <a:ext uri="{FF2B5EF4-FFF2-40B4-BE49-F238E27FC236}">
                <a16:creationId xmlns:a16="http://schemas.microsoft.com/office/drawing/2014/main" id="{C2FCA366-32EB-45BA-B9C7-C779E12F9C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>
              <a:buClrTx/>
              <a:buFontTx/>
              <a:buNone/>
            </a:pPr>
            <a:fld id="{FC8B772E-F5CC-44C1-AE67-9EED70BC2C78}" type="slidenum">
              <a:rPr lang="ko-KR" altLang="en-US" sz="1200">
                <a:solidFill>
                  <a:srgbClr val="FFFFFF"/>
                </a:solidFill>
                <a:latin typeface="VonnesTTBook" pitchFamily="2" charset="-127"/>
                <a:ea typeface="굴림" panose="020B0600000101010101" pitchFamily="50" charset="-127"/>
              </a:rPr>
              <a:pPr algn="r">
                <a:buClrTx/>
                <a:buFontTx/>
                <a:buNone/>
              </a:pPr>
              <a:t>30</a:t>
            </a:fld>
            <a:endParaRPr lang="en-US" altLang="ko-KR" sz="1200">
              <a:solidFill>
                <a:srgbClr val="FFFFFF"/>
              </a:solidFill>
              <a:latin typeface="VonnesTTBook" pitchFamily="2" charset="-127"/>
              <a:ea typeface="굴림" panose="020B0600000101010101" pitchFamily="50" charset="-127"/>
            </a:endParaRPr>
          </a:p>
        </p:txBody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2A988F73-E553-48D9-8DD4-18686D629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00" y="157163"/>
            <a:ext cx="782320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ko-KR" sz="2800" dirty="0">
                <a:solidFill>
                  <a:srgbClr val="FFFFFF"/>
                </a:solidFill>
              </a:rPr>
              <a:t>wk01 : </a:t>
            </a:r>
            <a:r>
              <a:rPr lang="en-US" altLang="ko-KR" sz="2800" dirty="0" smtClean="0">
                <a:solidFill>
                  <a:srgbClr val="FFFFFF"/>
                </a:solidFill>
              </a:rPr>
              <a:t>hsnn.html</a:t>
            </a:r>
            <a:endParaRPr lang="ko-KR" altLang="en-US" sz="2800" dirty="0">
              <a:solidFill>
                <a:srgbClr val="FFFFFF"/>
              </a:solidFill>
            </a:endParaRPr>
          </a:p>
        </p:txBody>
      </p:sp>
      <p:grpSp>
        <p:nvGrpSpPr>
          <p:cNvPr id="31749" name="그룹 7">
            <a:extLst>
              <a:ext uri="{FF2B5EF4-FFF2-40B4-BE49-F238E27FC236}">
                <a16:creationId xmlns:a16="http://schemas.microsoft.com/office/drawing/2014/main" id="{96191908-BB49-4078-B772-438659B40F5C}"/>
              </a:ext>
            </a:extLst>
          </p:cNvPr>
          <p:cNvGrpSpPr>
            <a:grpSpLocks/>
          </p:cNvGrpSpPr>
          <p:nvPr/>
        </p:nvGrpSpPr>
        <p:grpSpPr bwMode="auto">
          <a:xfrm>
            <a:off x="7950200" y="46038"/>
            <a:ext cx="1146175" cy="514350"/>
            <a:chOff x="82550" y="101203"/>
            <a:chExt cx="1146288" cy="515143"/>
          </a:xfrm>
        </p:grpSpPr>
        <p:pic>
          <p:nvPicPr>
            <p:cNvPr id="31751" name="Picture 11" descr="http://code-maven.com/img/node.png">
              <a:extLst>
                <a:ext uri="{FF2B5EF4-FFF2-40B4-BE49-F238E27FC236}">
                  <a16:creationId xmlns:a16="http://schemas.microsoft.com/office/drawing/2014/main" id="{0E774371-74ED-4FDF-9FA1-D4858AD4D0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0" y="101203"/>
              <a:ext cx="536574" cy="515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52" name="Picture 9">
              <a:extLst>
                <a:ext uri="{FF2B5EF4-FFF2-40B4-BE49-F238E27FC236}">
                  <a16:creationId xmlns:a16="http://schemas.microsoft.com/office/drawing/2014/main" id="{222A5796-6A15-486A-9E71-385408806E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20" y="134825"/>
              <a:ext cx="569118" cy="41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19C0F23-3A49-4B94-92AD-7E1EABF0D3B3}"/>
              </a:ext>
            </a:extLst>
          </p:cNvPr>
          <p:cNvSpPr/>
          <p:nvPr/>
        </p:nvSpPr>
        <p:spPr>
          <a:xfrm>
            <a:off x="558800" y="1674445"/>
            <a:ext cx="78271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http://michaelcrump.net/getting-sublime-3-to-launch-your-html-page-in-a-browser-with-a-key-combo/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042343E-9CCC-44CD-B9B2-EEE878D037E1}"/>
              </a:ext>
            </a:extLst>
          </p:cNvPr>
          <p:cNvGrpSpPr/>
          <p:nvPr/>
        </p:nvGrpSpPr>
        <p:grpSpPr>
          <a:xfrm>
            <a:off x="1027440" y="2395866"/>
            <a:ext cx="5642146" cy="2701215"/>
            <a:chOff x="947894" y="2355824"/>
            <a:chExt cx="5642146" cy="270121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9E54E85-27AE-480E-A446-18462DACB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7894" y="2355824"/>
              <a:ext cx="4467225" cy="139065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FBA7D39-B73A-4684-AD8A-24305272A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7894" y="4073157"/>
              <a:ext cx="4552950" cy="2667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FD3ECDA-BD60-4DFB-A923-32E3D3F79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7440" y="4476014"/>
              <a:ext cx="5562600" cy="58102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8E104CC-BFA6-4CFC-9F0C-8CEDC088D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7440" y="5233238"/>
            <a:ext cx="5800725" cy="1466850"/>
          </a:xfrm>
          <a:prstGeom prst="rect">
            <a:avLst/>
          </a:prstGeom>
        </p:spPr>
      </p:pic>
      <p:sp>
        <p:nvSpPr>
          <p:cNvPr id="14" name="직사각형 4"/>
          <p:cNvSpPr>
            <a:spLocks noChangeArrowheads="1"/>
          </p:cNvSpPr>
          <p:nvPr/>
        </p:nvSpPr>
        <p:spPr bwMode="auto">
          <a:xfrm>
            <a:off x="1027440" y="5944178"/>
            <a:ext cx="3604521" cy="271513"/>
          </a:xfrm>
          <a:prstGeom prst="rect">
            <a:avLst/>
          </a:prstGeom>
          <a:noFill/>
          <a:ln w="28575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6F85E0-31F5-46EC-81DC-6887E3C88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2278" y="6452937"/>
            <a:ext cx="762536" cy="167870"/>
          </a:xfrm>
          <a:prstGeom prst="rect">
            <a:avLst/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</a:pPr>
            <a:endParaRPr lang="ko-KR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4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슬라이드 번호 개체 틀 3">
            <a:extLst>
              <a:ext uri="{FF2B5EF4-FFF2-40B4-BE49-F238E27FC236}">
                <a16:creationId xmlns:a16="http://schemas.microsoft.com/office/drawing/2014/main" id="{C2FCA366-32EB-45BA-B9C7-C779E12F9C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>
              <a:buClrTx/>
              <a:buFontTx/>
              <a:buNone/>
            </a:pPr>
            <a:fld id="{FC8B772E-F5CC-44C1-AE67-9EED70BC2C78}" type="slidenum">
              <a:rPr lang="ko-KR" altLang="en-US" sz="1200">
                <a:solidFill>
                  <a:srgbClr val="FFFFFF"/>
                </a:solidFill>
                <a:latin typeface="VonnesTTBook" pitchFamily="2" charset="-127"/>
                <a:ea typeface="굴림" panose="020B0600000101010101" pitchFamily="50" charset="-127"/>
              </a:rPr>
              <a:pPr algn="r">
                <a:buClrTx/>
                <a:buFontTx/>
                <a:buNone/>
              </a:pPr>
              <a:t>31</a:t>
            </a:fld>
            <a:endParaRPr lang="en-US" altLang="ko-KR" sz="1200">
              <a:solidFill>
                <a:srgbClr val="FFFFFF"/>
              </a:solidFill>
              <a:latin typeface="VonnesTTBook" pitchFamily="2" charset="-127"/>
              <a:ea typeface="굴림" panose="020B0600000101010101" pitchFamily="50" charset="-127"/>
            </a:endParaRPr>
          </a:p>
        </p:txBody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2A988F73-E553-48D9-8DD4-18686D629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00" y="157163"/>
            <a:ext cx="782320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ko-KR" sz="2800" dirty="0">
                <a:solidFill>
                  <a:srgbClr val="FFFFFF"/>
                </a:solidFill>
              </a:rPr>
              <a:t>wk01 : </a:t>
            </a:r>
            <a:r>
              <a:rPr lang="en-US" altLang="ko-KR" sz="2800" dirty="0" smtClean="0">
                <a:solidFill>
                  <a:srgbClr val="FFFFFF"/>
                </a:solidFill>
              </a:rPr>
              <a:t>hsnn.html</a:t>
            </a:r>
            <a:endParaRPr lang="ko-KR" altLang="en-US" sz="2800" dirty="0">
              <a:solidFill>
                <a:srgbClr val="FFFFFF"/>
              </a:solidFill>
            </a:endParaRPr>
          </a:p>
        </p:txBody>
      </p:sp>
      <p:grpSp>
        <p:nvGrpSpPr>
          <p:cNvPr id="31749" name="그룹 7">
            <a:extLst>
              <a:ext uri="{FF2B5EF4-FFF2-40B4-BE49-F238E27FC236}">
                <a16:creationId xmlns:a16="http://schemas.microsoft.com/office/drawing/2014/main" id="{96191908-BB49-4078-B772-438659B40F5C}"/>
              </a:ext>
            </a:extLst>
          </p:cNvPr>
          <p:cNvGrpSpPr>
            <a:grpSpLocks/>
          </p:cNvGrpSpPr>
          <p:nvPr/>
        </p:nvGrpSpPr>
        <p:grpSpPr bwMode="auto">
          <a:xfrm>
            <a:off x="7950200" y="46038"/>
            <a:ext cx="1146175" cy="514350"/>
            <a:chOff x="82550" y="101203"/>
            <a:chExt cx="1146288" cy="515143"/>
          </a:xfrm>
        </p:grpSpPr>
        <p:pic>
          <p:nvPicPr>
            <p:cNvPr id="31751" name="Picture 11" descr="http://code-maven.com/img/node.png">
              <a:extLst>
                <a:ext uri="{FF2B5EF4-FFF2-40B4-BE49-F238E27FC236}">
                  <a16:creationId xmlns:a16="http://schemas.microsoft.com/office/drawing/2014/main" id="{0E774371-74ED-4FDF-9FA1-D4858AD4D0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0" y="101203"/>
              <a:ext cx="536574" cy="515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52" name="Picture 9">
              <a:extLst>
                <a:ext uri="{FF2B5EF4-FFF2-40B4-BE49-F238E27FC236}">
                  <a16:creationId xmlns:a16="http://schemas.microsoft.com/office/drawing/2014/main" id="{222A5796-6A15-486A-9E71-385408806E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20" y="134825"/>
              <a:ext cx="569118" cy="41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258" y="1306286"/>
            <a:ext cx="5829300" cy="17145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6158" y="3150733"/>
            <a:ext cx="586740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1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슬라이드 번호 개체 틀 3">
            <a:extLst>
              <a:ext uri="{FF2B5EF4-FFF2-40B4-BE49-F238E27FC236}">
                <a16:creationId xmlns:a16="http://schemas.microsoft.com/office/drawing/2014/main" id="{C2FCA366-32EB-45BA-B9C7-C779E12F9C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>
              <a:buClrTx/>
              <a:buFontTx/>
              <a:buNone/>
            </a:pPr>
            <a:fld id="{FC8B772E-F5CC-44C1-AE67-9EED70BC2C78}" type="slidenum">
              <a:rPr lang="ko-KR" altLang="en-US" sz="1200">
                <a:solidFill>
                  <a:srgbClr val="FFFFFF"/>
                </a:solidFill>
                <a:latin typeface="VonnesTTBook" pitchFamily="2" charset="-127"/>
                <a:ea typeface="굴림" panose="020B0600000101010101" pitchFamily="50" charset="-127"/>
              </a:rPr>
              <a:pPr algn="r">
                <a:buClrTx/>
                <a:buFontTx/>
                <a:buNone/>
              </a:pPr>
              <a:t>32</a:t>
            </a:fld>
            <a:endParaRPr lang="en-US" altLang="ko-KR" sz="1200">
              <a:solidFill>
                <a:srgbClr val="FFFFFF"/>
              </a:solidFill>
              <a:latin typeface="VonnesTTBook" pitchFamily="2" charset="-127"/>
              <a:ea typeface="굴림" panose="020B0600000101010101" pitchFamily="50" charset="-127"/>
            </a:endParaRPr>
          </a:p>
        </p:txBody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2A988F73-E553-48D9-8DD4-18686D629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00" y="157163"/>
            <a:ext cx="782320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ko-KR" sz="2800" dirty="0">
                <a:solidFill>
                  <a:srgbClr val="FFFFFF"/>
                </a:solidFill>
              </a:rPr>
              <a:t>wk01 : </a:t>
            </a:r>
            <a:r>
              <a:rPr lang="en-US" altLang="ko-KR" sz="2800" dirty="0" smtClean="0">
                <a:solidFill>
                  <a:srgbClr val="FFFFFF"/>
                </a:solidFill>
              </a:rPr>
              <a:t>hsnn.html  (2</a:t>
            </a:r>
            <a:r>
              <a:rPr lang="en-US" altLang="ko-KR" sz="2800" baseline="30000" dirty="0" smtClean="0">
                <a:solidFill>
                  <a:srgbClr val="FFFFFF"/>
                </a:solidFill>
              </a:rPr>
              <a:t>nd</a:t>
            </a:r>
            <a:r>
              <a:rPr lang="en-US" altLang="ko-KR" sz="2800" dirty="0" smtClean="0">
                <a:solidFill>
                  <a:srgbClr val="FFFFFF"/>
                </a:solidFill>
              </a:rPr>
              <a:t> method)</a:t>
            </a:r>
            <a:endParaRPr lang="ko-KR" altLang="en-US" sz="2800" dirty="0">
              <a:solidFill>
                <a:srgbClr val="FFFFFF"/>
              </a:solidFill>
            </a:endParaRPr>
          </a:p>
        </p:txBody>
      </p:sp>
      <p:grpSp>
        <p:nvGrpSpPr>
          <p:cNvPr id="31749" name="그룹 7">
            <a:extLst>
              <a:ext uri="{FF2B5EF4-FFF2-40B4-BE49-F238E27FC236}">
                <a16:creationId xmlns:a16="http://schemas.microsoft.com/office/drawing/2014/main" id="{96191908-BB49-4078-B772-438659B40F5C}"/>
              </a:ext>
            </a:extLst>
          </p:cNvPr>
          <p:cNvGrpSpPr>
            <a:grpSpLocks/>
          </p:cNvGrpSpPr>
          <p:nvPr/>
        </p:nvGrpSpPr>
        <p:grpSpPr bwMode="auto">
          <a:xfrm>
            <a:off x="7950200" y="46038"/>
            <a:ext cx="1146175" cy="514350"/>
            <a:chOff x="82550" y="101203"/>
            <a:chExt cx="1146288" cy="515143"/>
          </a:xfrm>
        </p:grpSpPr>
        <p:pic>
          <p:nvPicPr>
            <p:cNvPr id="31751" name="Picture 11" descr="http://code-maven.com/img/node.png">
              <a:extLst>
                <a:ext uri="{FF2B5EF4-FFF2-40B4-BE49-F238E27FC236}">
                  <a16:creationId xmlns:a16="http://schemas.microsoft.com/office/drawing/2014/main" id="{0E774371-74ED-4FDF-9FA1-D4858AD4D0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0" y="101203"/>
              <a:ext cx="536574" cy="515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52" name="Picture 9">
              <a:extLst>
                <a:ext uri="{FF2B5EF4-FFF2-40B4-BE49-F238E27FC236}">
                  <a16:creationId xmlns:a16="http://schemas.microsoft.com/office/drawing/2014/main" id="{222A5796-6A15-486A-9E71-385408806E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20" y="134825"/>
              <a:ext cx="569118" cy="41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" name="그림 1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1649" y="774700"/>
            <a:ext cx="5804807" cy="602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03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슬라이드 번호 개체 틀 3">
            <a:extLst>
              <a:ext uri="{FF2B5EF4-FFF2-40B4-BE49-F238E27FC236}">
                <a16:creationId xmlns:a16="http://schemas.microsoft.com/office/drawing/2014/main" id="{C2FCA366-32EB-45BA-B9C7-C779E12F9C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>
              <a:buClrTx/>
              <a:buFontTx/>
              <a:buNone/>
            </a:pPr>
            <a:fld id="{FC8B772E-F5CC-44C1-AE67-9EED70BC2C78}" type="slidenum">
              <a:rPr lang="ko-KR" altLang="en-US" sz="1200">
                <a:solidFill>
                  <a:srgbClr val="FFFFFF"/>
                </a:solidFill>
                <a:latin typeface="VonnesTTBook" pitchFamily="2" charset="-127"/>
                <a:ea typeface="굴림" panose="020B0600000101010101" pitchFamily="50" charset="-127"/>
              </a:rPr>
              <a:pPr algn="r">
                <a:buClrTx/>
                <a:buFontTx/>
                <a:buNone/>
              </a:pPr>
              <a:t>33</a:t>
            </a:fld>
            <a:endParaRPr lang="en-US" altLang="ko-KR" sz="1200">
              <a:solidFill>
                <a:srgbClr val="FFFFFF"/>
              </a:solidFill>
              <a:latin typeface="VonnesTTBook" pitchFamily="2" charset="-127"/>
              <a:ea typeface="굴림" panose="020B0600000101010101" pitchFamily="50" charset="-127"/>
            </a:endParaRPr>
          </a:p>
        </p:txBody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2A988F73-E553-48D9-8DD4-18686D629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00" y="157163"/>
            <a:ext cx="782320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ko-KR" sz="2800" dirty="0">
                <a:solidFill>
                  <a:srgbClr val="FFFFFF"/>
                </a:solidFill>
              </a:rPr>
              <a:t>wk01 : </a:t>
            </a:r>
            <a:r>
              <a:rPr lang="en-US" altLang="ko-KR" sz="2800" dirty="0" smtClean="0">
                <a:solidFill>
                  <a:srgbClr val="FFFFFF"/>
                </a:solidFill>
              </a:rPr>
              <a:t>hsnn.html</a:t>
            </a:r>
            <a:endParaRPr lang="ko-KR" altLang="en-US" sz="2800" dirty="0">
              <a:solidFill>
                <a:srgbClr val="FFFFFF"/>
              </a:solidFill>
            </a:endParaRPr>
          </a:p>
        </p:txBody>
      </p:sp>
      <p:grpSp>
        <p:nvGrpSpPr>
          <p:cNvPr id="31749" name="그룹 7">
            <a:extLst>
              <a:ext uri="{FF2B5EF4-FFF2-40B4-BE49-F238E27FC236}">
                <a16:creationId xmlns:a16="http://schemas.microsoft.com/office/drawing/2014/main" id="{96191908-BB49-4078-B772-438659B40F5C}"/>
              </a:ext>
            </a:extLst>
          </p:cNvPr>
          <p:cNvGrpSpPr>
            <a:grpSpLocks/>
          </p:cNvGrpSpPr>
          <p:nvPr/>
        </p:nvGrpSpPr>
        <p:grpSpPr bwMode="auto">
          <a:xfrm>
            <a:off x="7950200" y="46038"/>
            <a:ext cx="1146175" cy="514350"/>
            <a:chOff x="82550" y="101203"/>
            <a:chExt cx="1146288" cy="515143"/>
          </a:xfrm>
        </p:grpSpPr>
        <p:pic>
          <p:nvPicPr>
            <p:cNvPr id="31751" name="Picture 11" descr="http://code-maven.com/img/node.png">
              <a:extLst>
                <a:ext uri="{FF2B5EF4-FFF2-40B4-BE49-F238E27FC236}">
                  <a16:creationId xmlns:a16="http://schemas.microsoft.com/office/drawing/2014/main" id="{0E774371-74ED-4FDF-9FA1-D4858AD4D0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0" y="101203"/>
              <a:ext cx="536574" cy="515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52" name="Picture 9">
              <a:extLst>
                <a:ext uri="{FF2B5EF4-FFF2-40B4-BE49-F238E27FC236}">
                  <a16:creationId xmlns:a16="http://schemas.microsoft.com/office/drawing/2014/main" id="{222A5796-6A15-486A-9E71-385408806E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20" y="134825"/>
              <a:ext cx="569118" cy="41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818" y="774700"/>
            <a:ext cx="4171950" cy="26098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1818" y="3841977"/>
            <a:ext cx="4629150" cy="2619375"/>
          </a:xfrm>
          <a:prstGeom prst="rect">
            <a:avLst/>
          </a:prstGeom>
        </p:spPr>
      </p:pic>
      <p:sp>
        <p:nvSpPr>
          <p:cNvPr id="13" name="아래쪽 화살표 12"/>
          <p:cNvSpPr/>
          <p:nvPr/>
        </p:nvSpPr>
        <p:spPr bwMode="auto">
          <a:xfrm>
            <a:off x="4349070" y="2865665"/>
            <a:ext cx="312737" cy="1077686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휴먼매직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841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슬라이드 번호 개체 틀 3">
            <a:extLst>
              <a:ext uri="{FF2B5EF4-FFF2-40B4-BE49-F238E27FC236}">
                <a16:creationId xmlns:a16="http://schemas.microsoft.com/office/drawing/2014/main" id="{8FC02C0B-60B1-4E0E-B830-744E7BAD2D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>
              <a:buClrTx/>
              <a:buFontTx/>
              <a:buNone/>
            </a:pPr>
            <a:fld id="{8D751CD1-8630-4578-B4E9-BA81F2A136F7}" type="slidenum">
              <a:rPr lang="ko-KR" altLang="en-US" sz="1200">
                <a:solidFill>
                  <a:srgbClr val="FFFFFF"/>
                </a:solidFill>
                <a:latin typeface="VonnesTTBook" pitchFamily="2" charset="-127"/>
                <a:ea typeface="굴림" panose="020B0600000101010101" pitchFamily="50" charset="-127"/>
              </a:rPr>
              <a:pPr algn="r">
                <a:buClrTx/>
                <a:buFontTx/>
                <a:buNone/>
              </a:pPr>
              <a:t>34</a:t>
            </a:fld>
            <a:endParaRPr lang="en-US" altLang="ko-KR" sz="1200">
              <a:solidFill>
                <a:srgbClr val="FFFFFF"/>
              </a:solidFill>
              <a:latin typeface="VonnesTTBook" pitchFamily="2" charset="-127"/>
              <a:ea typeface="굴림" panose="020B0600000101010101" pitchFamily="50" charset="-127"/>
            </a:endParaRP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217C4295-8CE2-4BB9-9A17-6C2517AB6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00" y="157163"/>
            <a:ext cx="7735888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ko-KR" sz="2800" dirty="0">
                <a:solidFill>
                  <a:srgbClr val="FFFFFF"/>
                </a:solidFill>
              </a:rPr>
              <a:t>wk01 : </a:t>
            </a:r>
            <a:r>
              <a:rPr lang="en-US" altLang="ko-KR" sz="2800" dirty="0" smtClean="0">
                <a:solidFill>
                  <a:srgbClr val="FFFFFF"/>
                </a:solidFill>
              </a:rPr>
              <a:t>hs</a:t>
            </a:r>
            <a:r>
              <a:rPr lang="en-US" altLang="ko-KR" sz="2800" dirty="0" smtClean="0">
                <a:solidFill>
                  <a:srgbClr val="FFFFFF"/>
                </a:solidFill>
              </a:rPr>
              <a:t>nn.html </a:t>
            </a:r>
            <a:r>
              <a:rPr lang="en-US" altLang="ko-KR" sz="2800" dirty="0">
                <a:solidFill>
                  <a:srgbClr val="FFFFFF"/>
                </a:solidFill>
              </a:rPr>
              <a:t>– result!</a:t>
            </a:r>
            <a:endParaRPr lang="ko-KR" altLang="en-US" sz="2800" dirty="0">
              <a:solidFill>
                <a:srgbClr val="FFFFFF"/>
              </a:solidFill>
            </a:endParaRPr>
          </a:p>
        </p:txBody>
      </p:sp>
      <p:grpSp>
        <p:nvGrpSpPr>
          <p:cNvPr id="32772" name="그룹 7">
            <a:extLst>
              <a:ext uri="{FF2B5EF4-FFF2-40B4-BE49-F238E27FC236}">
                <a16:creationId xmlns:a16="http://schemas.microsoft.com/office/drawing/2014/main" id="{39F0959C-6959-4F98-9069-C1438B294B81}"/>
              </a:ext>
            </a:extLst>
          </p:cNvPr>
          <p:cNvGrpSpPr>
            <a:grpSpLocks/>
          </p:cNvGrpSpPr>
          <p:nvPr/>
        </p:nvGrpSpPr>
        <p:grpSpPr bwMode="auto">
          <a:xfrm>
            <a:off x="7950200" y="46038"/>
            <a:ext cx="1146175" cy="514350"/>
            <a:chOff x="82550" y="101203"/>
            <a:chExt cx="1146288" cy="515143"/>
          </a:xfrm>
        </p:grpSpPr>
        <p:pic>
          <p:nvPicPr>
            <p:cNvPr id="32775" name="Picture 11" descr="http://code-maven.com/img/node.png">
              <a:extLst>
                <a:ext uri="{FF2B5EF4-FFF2-40B4-BE49-F238E27FC236}">
                  <a16:creationId xmlns:a16="http://schemas.microsoft.com/office/drawing/2014/main" id="{004CC176-916D-43B1-8B39-C8FCB78EA7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0" y="101203"/>
              <a:ext cx="536574" cy="515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76" name="Picture 9">
              <a:extLst>
                <a:ext uri="{FF2B5EF4-FFF2-40B4-BE49-F238E27FC236}">
                  <a16:creationId xmlns:a16="http://schemas.microsoft.com/office/drawing/2014/main" id="{21E06BB2-A868-4C42-AA45-20F73373AA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20" y="134825"/>
              <a:ext cx="569118" cy="41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6390" y="1396094"/>
            <a:ext cx="5528062" cy="38085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84" y="1396094"/>
            <a:ext cx="1591716" cy="881742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 bwMode="auto">
          <a:xfrm>
            <a:off x="2481943" y="1983921"/>
            <a:ext cx="342900" cy="20410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휴먼매직체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CB5689C5-AAC3-4B5D-A2AC-F3EB10ABFC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7325" y="44450"/>
            <a:ext cx="7666038" cy="609600"/>
          </a:xfrm>
        </p:spPr>
        <p:txBody>
          <a:bodyPr/>
          <a:lstStyle/>
          <a:p>
            <a:r>
              <a:rPr lang="en-US" altLang="ko-KR"/>
              <a:t>  Lecture materials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0E29A896-788F-4AC8-8F98-F2B926585C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68288" y="1133475"/>
            <a:ext cx="8720137" cy="4679950"/>
          </a:xfrm>
        </p:spPr>
        <p:txBody>
          <a:bodyPr/>
          <a:lstStyle/>
          <a:p>
            <a:pPr marL="457200" indent="-457200">
              <a:lnSpc>
                <a:spcPct val="80000"/>
              </a:lnSpc>
            </a:pPr>
            <a:r>
              <a:rPr lang="en-US" altLang="ko-KR" sz="2800" dirty="0">
                <a:solidFill>
                  <a:srgbClr val="0000FF"/>
                </a:solidFill>
              </a:rPr>
              <a:t>References &amp; good sites</a:t>
            </a:r>
          </a:p>
          <a:p>
            <a:pPr marL="457200" indent="-457200">
              <a:lnSpc>
                <a:spcPct val="80000"/>
              </a:lnSpc>
            </a:pPr>
            <a:endParaRPr lang="en-US" altLang="ko-KR" sz="2800" dirty="0">
              <a:solidFill>
                <a:srgbClr val="0000FF"/>
              </a:solidFill>
            </a:endParaRPr>
          </a:p>
          <a:p>
            <a:pPr marL="723900" lvl="1" indent="-381000">
              <a:lnSpc>
                <a:spcPct val="80000"/>
              </a:lnSpc>
            </a:pPr>
            <a:r>
              <a:rPr lang="en-US" altLang="ko-KR" sz="1800" dirty="0">
                <a:hlinkClick r:id="rId2"/>
              </a:rPr>
              <a:t>http://www.nodejs.org/ko</a:t>
            </a:r>
            <a:r>
              <a:rPr lang="en-US" altLang="ko-KR" sz="1800" dirty="0"/>
              <a:t>  Node.js</a:t>
            </a:r>
          </a:p>
          <a:p>
            <a:pPr marL="723900" lvl="1" indent="-381000">
              <a:lnSpc>
                <a:spcPct val="80000"/>
              </a:lnSpc>
            </a:pPr>
            <a:endParaRPr lang="en-US" altLang="ko-KR" sz="1800" dirty="0"/>
          </a:p>
          <a:p>
            <a:pPr marL="723900" lvl="1" indent="-381000">
              <a:lnSpc>
                <a:spcPct val="80000"/>
              </a:lnSpc>
            </a:pPr>
            <a:r>
              <a:rPr lang="en-US" altLang="ko-KR" sz="1800" dirty="0">
                <a:hlinkClick r:id="rId3"/>
              </a:rPr>
              <a:t>http://www.arduino.cc</a:t>
            </a:r>
            <a:r>
              <a:rPr lang="en-US" altLang="ko-KR" sz="1800" dirty="0"/>
              <a:t>  Arduino Homepage</a:t>
            </a:r>
          </a:p>
          <a:p>
            <a:pPr marL="723900" lvl="1" indent="-381000">
              <a:lnSpc>
                <a:spcPct val="80000"/>
              </a:lnSpc>
            </a:pPr>
            <a:endParaRPr lang="en-US" altLang="ko-KR" sz="1800" dirty="0"/>
          </a:p>
          <a:p>
            <a:pPr marL="723900" lvl="1" indent="-381000">
              <a:lnSpc>
                <a:spcPct val="80000"/>
              </a:lnSpc>
            </a:pPr>
            <a:r>
              <a:rPr lang="en-US" altLang="ko-KR" sz="1800" dirty="0">
                <a:hlinkClick r:id="rId4"/>
              </a:rPr>
              <a:t>http://www.w3schools.com</a:t>
            </a:r>
            <a:r>
              <a:rPr lang="en-US" altLang="ko-KR" sz="1800" dirty="0"/>
              <a:t>  By w3schools</a:t>
            </a:r>
          </a:p>
          <a:p>
            <a:pPr marL="723900" lvl="1" indent="-381000">
              <a:lnSpc>
                <a:spcPct val="80000"/>
              </a:lnSpc>
            </a:pPr>
            <a:endParaRPr lang="en-US" altLang="ko-KR" sz="1800" dirty="0"/>
          </a:p>
          <a:p>
            <a:pPr marL="723900" lvl="1" indent="-381000">
              <a:lnSpc>
                <a:spcPct val="80000"/>
              </a:lnSpc>
            </a:pPr>
            <a:r>
              <a:rPr lang="en-US" altLang="ko-KR" sz="1800" dirty="0">
                <a:hlinkClick r:id="rId5"/>
              </a:rPr>
              <a:t>http://www.github.com</a:t>
            </a:r>
            <a:r>
              <a:rPr lang="en-US" altLang="ko-KR" sz="1800" dirty="0"/>
              <a:t>   GitHub</a:t>
            </a:r>
          </a:p>
          <a:p>
            <a:pPr marL="723900" lvl="1" indent="-381000">
              <a:lnSpc>
                <a:spcPct val="80000"/>
              </a:lnSpc>
            </a:pPr>
            <a:endParaRPr lang="en-US" altLang="ko-KR" sz="1800" dirty="0"/>
          </a:p>
          <a:p>
            <a:pPr marL="723900" lvl="1" indent="-381000">
              <a:lnSpc>
                <a:spcPct val="80000"/>
              </a:lnSpc>
            </a:pPr>
            <a:r>
              <a:rPr lang="en-US" altLang="ko-KR" sz="1800" dirty="0">
                <a:hlinkClick r:id="rId6"/>
              </a:rPr>
              <a:t>http://www.google.com</a:t>
            </a:r>
            <a:r>
              <a:rPr lang="en-US" altLang="ko-KR" sz="1800" dirty="0"/>
              <a:t>  Googling</a:t>
            </a:r>
          </a:p>
        </p:txBody>
      </p:sp>
      <p:grpSp>
        <p:nvGrpSpPr>
          <p:cNvPr id="33796" name="그룹 4">
            <a:extLst>
              <a:ext uri="{FF2B5EF4-FFF2-40B4-BE49-F238E27FC236}">
                <a16:creationId xmlns:a16="http://schemas.microsoft.com/office/drawing/2014/main" id="{95F2DB7D-4CAF-47FF-89B7-1CE7FE56D2B5}"/>
              </a:ext>
            </a:extLst>
          </p:cNvPr>
          <p:cNvGrpSpPr>
            <a:grpSpLocks/>
          </p:cNvGrpSpPr>
          <p:nvPr/>
        </p:nvGrpSpPr>
        <p:grpSpPr bwMode="auto">
          <a:xfrm>
            <a:off x="7915275" y="101600"/>
            <a:ext cx="1146175" cy="514350"/>
            <a:chOff x="82550" y="101203"/>
            <a:chExt cx="1146288" cy="515143"/>
          </a:xfrm>
        </p:grpSpPr>
        <p:pic>
          <p:nvPicPr>
            <p:cNvPr id="33797" name="Picture 11" descr="http://code-maven.com/img/node.png">
              <a:extLst>
                <a:ext uri="{FF2B5EF4-FFF2-40B4-BE49-F238E27FC236}">
                  <a16:creationId xmlns:a16="http://schemas.microsoft.com/office/drawing/2014/main" id="{A3FA3620-BBD5-470F-B7B5-B978CA27F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0" y="101203"/>
              <a:ext cx="536574" cy="515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798" name="Picture 9">
              <a:extLst>
                <a:ext uri="{FF2B5EF4-FFF2-40B4-BE49-F238E27FC236}">
                  <a16:creationId xmlns:a16="http://schemas.microsoft.com/office/drawing/2014/main" id="{A18623FE-777E-4BBC-8D80-A2D7F2AF45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20" y="134825"/>
              <a:ext cx="569118" cy="41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번호 개체 틀 3">
            <a:extLst>
              <a:ext uri="{FF2B5EF4-FFF2-40B4-BE49-F238E27FC236}">
                <a16:creationId xmlns:a16="http://schemas.microsoft.com/office/drawing/2014/main" id="{12993C73-ACD3-42BD-9E13-C6F8F0753D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>
              <a:buClrTx/>
              <a:buFontTx/>
              <a:buNone/>
            </a:pPr>
            <a:fld id="{9E9453F1-0E0B-40BA-9022-6BF4C677E58F}" type="slidenum">
              <a:rPr lang="ko-KR" altLang="en-US" sz="1200">
                <a:solidFill>
                  <a:srgbClr val="FFFFFF"/>
                </a:solidFill>
                <a:latin typeface="VonnesTTBook" pitchFamily="2" charset="-127"/>
                <a:ea typeface="굴림" panose="020B0600000101010101" pitchFamily="50" charset="-127"/>
              </a:rPr>
              <a:pPr algn="r">
                <a:buClrTx/>
                <a:buFontTx/>
                <a:buNone/>
              </a:pPr>
              <a:t>36</a:t>
            </a:fld>
            <a:endParaRPr lang="en-US" altLang="ko-KR" sz="1200">
              <a:solidFill>
                <a:srgbClr val="FFFFFF"/>
              </a:solidFill>
              <a:latin typeface="VonnesTTBook" pitchFamily="2" charset="-127"/>
              <a:ea typeface="굴림" panose="020B0600000101010101" pitchFamily="50" charset="-127"/>
            </a:endParaRP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F9A44128-BF7E-48FC-9AB0-6D69CFF7F5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00" y="157163"/>
            <a:ext cx="7735888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ko-KR" sz="2800" dirty="0">
                <a:solidFill>
                  <a:srgbClr val="FFFFFF"/>
                </a:solidFill>
              </a:rPr>
              <a:t>Target of this class</a:t>
            </a:r>
            <a:endParaRPr lang="ko-KR" altLang="en-US" sz="2800" dirty="0">
              <a:solidFill>
                <a:srgbClr val="FFFFFF"/>
              </a:solidFill>
            </a:endParaRPr>
          </a:p>
        </p:txBody>
      </p:sp>
      <p:grpSp>
        <p:nvGrpSpPr>
          <p:cNvPr id="34820" name="그룹 7">
            <a:extLst>
              <a:ext uri="{FF2B5EF4-FFF2-40B4-BE49-F238E27FC236}">
                <a16:creationId xmlns:a16="http://schemas.microsoft.com/office/drawing/2014/main" id="{32746793-B7AD-4ADE-9E93-F45078939D77}"/>
              </a:ext>
            </a:extLst>
          </p:cNvPr>
          <p:cNvGrpSpPr>
            <a:grpSpLocks/>
          </p:cNvGrpSpPr>
          <p:nvPr/>
        </p:nvGrpSpPr>
        <p:grpSpPr bwMode="auto">
          <a:xfrm>
            <a:off x="7950200" y="46038"/>
            <a:ext cx="1146175" cy="514350"/>
            <a:chOff x="82550" y="101203"/>
            <a:chExt cx="1146288" cy="515143"/>
          </a:xfrm>
        </p:grpSpPr>
        <p:pic>
          <p:nvPicPr>
            <p:cNvPr id="34822" name="Picture 11" descr="http://code-maven.com/img/node.png">
              <a:extLst>
                <a:ext uri="{FF2B5EF4-FFF2-40B4-BE49-F238E27FC236}">
                  <a16:creationId xmlns:a16="http://schemas.microsoft.com/office/drawing/2014/main" id="{919CF941-63F3-47BB-8B8D-040703E3DA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0" y="101203"/>
              <a:ext cx="536574" cy="515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23" name="Picture 9">
              <a:extLst>
                <a:ext uri="{FF2B5EF4-FFF2-40B4-BE49-F238E27FC236}">
                  <a16:creationId xmlns:a16="http://schemas.microsoft.com/office/drawing/2014/main" id="{A7274C64-0170-4737-BE3D-24EE2C45B9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20" y="134825"/>
              <a:ext cx="569118" cy="41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885" y="734785"/>
            <a:ext cx="7016788" cy="60633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번호 개체 틀 3">
            <a:extLst>
              <a:ext uri="{FF2B5EF4-FFF2-40B4-BE49-F238E27FC236}">
                <a16:creationId xmlns:a16="http://schemas.microsoft.com/office/drawing/2014/main" id="{12993C73-ACD3-42BD-9E13-C6F8F0753D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>
              <a:buClrTx/>
              <a:buFontTx/>
              <a:buNone/>
            </a:pPr>
            <a:fld id="{9E9453F1-0E0B-40BA-9022-6BF4C677E58F}" type="slidenum">
              <a:rPr lang="ko-KR" altLang="en-US" sz="1200">
                <a:solidFill>
                  <a:srgbClr val="FFFFFF"/>
                </a:solidFill>
                <a:latin typeface="VonnesTTBook" pitchFamily="2" charset="-127"/>
                <a:ea typeface="굴림" panose="020B0600000101010101" pitchFamily="50" charset="-127"/>
              </a:rPr>
              <a:pPr algn="r">
                <a:buClrTx/>
                <a:buFontTx/>
                <a:buNone/>
              </a:pPr>
              <a:t>37</a:t>
            </a:fld>
            <a:endParaRPr lang="en-US" altLang="ko-KR" sz="1200">
              <a:solidFill>
                <a:srgbClr val="FFFFFF"/>
              </a:solidFill>
              <a:latin typeface="VonnesTTBook" pitchFamily="2" charset="-127"/>
              <a:ea typeface="굴림" panose="020B0600000101010101" pitchFamily="50" charset="-127"/>
            </a:endParaRP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F9A44128-BF7E-48FC-9AB0-6D69CFF7F5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00" y="157163"/>
            <a:ext cx="7735888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ko-KR" sz="2800" dirty="0" smtClean="0">
                <a:solidFill>
                  <a:srgbClr val="FFFFFF"/>
                </a:solidFill>
              </a:rPr>
              <a:t>Project </a:t>
            </a:r>
            <a:r>
              <a:rPr lang="en-US" altLang="ko-KR" sz="2800" dirty="0">
                <a:solidFill>
                  <a:srgbClr val="FFFFFF"/>
                </a:solidFill>
              </a:rPr>
              <a:t>of this class</a:t>
            </a:r>
            <a:endParaRPr lang="ko-KR" altLang="en-US" sz="2800" dirty="0">
              <a:solidFill>
                <a:srgbClr val="FFFFFF"/>
              </a:solidFill>
            </a:endParaRPr>
          </a:p>
        </p:txBody>
      </p:sp>
      <p:grpSp>
        <p:nvGrpSpPr>
          <p:cNvPr id="34820" name="그룹 7">
            <a:extLst>
              <a:ext uri="{FF2B5EF4-FFF2-40B4-BE49-F238E27FC236}">
                <a16:creationId xmlns:a16="http://schemas.microsoft.com/office/drawing/2014/main" id="{32746793-B7AD-4ADE-9E93-F45078939D77}"/>
              </a:ext>
            </a:extLst>
          </p:cNvPr>
          <p:cNvGrpSpPr>
            <a:grpSpLocks/>
          </p:cNvGrpSpPr>
          <p:nvPr/>
        </p:nvGrpSpPr>
        <p:grpSpPr bwMode="auto">
          <a:xfrm>
            <a:off x="7950200" y="46038"/>
            <a:ext cx="1146175" cy="514350"/>
            <a:chOff x="82550" y="101203"/>
            <a:chExt cx="1146288" cy="515143"/>
          </a:xfrm>
        </p:grpSpPr>
        <p:pic>
          <p:nvPicPr>
            <p:cNvPr id="34822" name="Picture 11" descr="http://code-maven.com/img/node.png">
              <a:extLst>
                <a:ext uri="{FF2B5EF4-FFF2-40B4-BE49-F238E27FC236}">
                  <a16:creationId xmlns:a16="http://schemas.microsoft.com/office/drawing/2014/main" id="{919CF941-63F3-47BB-8B8D-040703E3DA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0" y="101203"/>
              <a:ext cx="536574" cy="515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23" name="Picture 9">
              <a:extLst>
                <a:ext uri="{FF2B5EF4-FFF2-40B4-BE49-F238E27FC236}">
                  <a16:creationId xmlns:a16="http://schemas.microsoft.com/office/drawing/2014/main" id="{A7274C64-0170-4737-BE3D-24EE2C45B9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20" y="134825"/>
              <a:ext cx="569118" cy="41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379" y="951103"/>
            <a:ext cx="8308521" cy="524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3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71D433-7569-4E0C-99A9-98A869A20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975" y="465138"/>
            <a:ext cx="7512050" cy="6731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ko-KR" altLang="en-US" dirty="0"/>
              <a:t>사물인터넷이 가능해진 이유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1AA3D17E-460C-4491-8599-E0B215B36EE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6360" y="1343608"/>
          <a:ext cx="8114456" cy="5001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412" name="직사각형 4">
            <a:extLst>
              <a:ext uri="{FF2B5EF4-FFF2-40B4-BE49-F238E27FC236}">
                <a16:creationId xmlns:a16="http://schemas.microsoft.com/office/drawing/2014/main" id="{BB573D13-A923-4028-AFC4-F4D41BB67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0838" y="1262063"/>
            <a:ext cx="35448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9pPr>
          </a:lstStyle>
          <a:p>
            <a:pPr algn="l" eaLnBrk="1" latin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 다양한 센서와 소형화 </a:t>
            </a:r>
            <a:r>
              <a:rPr lang="en-US" altLang="ko-KR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(Nano)</a:t>
            </a:r>
            <a:endParaRPr lang="ko-KR" altLang="en-US">
              <a:solidFill>
                <a:srgbClr val="000000"/>
              </a:solidFill>
              <a:latin typeface="Calibri" panose="020F050202020403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7413" name="직사각형 5">
            <a:extLst>
              <a:ext uri="{FF2B5EF4-FFF2-40B4-BE49-F238E27FC236}">
                <a16:creationId xmlns:a16="http://schemas.microsoft.com/office/drawing/2014/main" id="{D19EE14F-0FF9-461E-A980-B4720556B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73200"/>
            <a:ext cx="2613025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9pPr>
          </a:lstStyle>
          <a:p>
            <a:pPr algn="l" eaLnBrk="1" latin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스마트폰</a:t>
            </a:r>
            <a:r>
              <a:rPr lang="ko-KR" altLang="en-US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대중화와 함께 무선 인터넷 요금의 현실화</a:t>
            </a:r>
            <a:endParaRPr lang="en-US" altLang="ko-KR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eaLnBrk="1" latin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블루투스 </a:t>
            </a:r>
            <a:r>
              <a:rPr lang="en-US" altLang="ko-KR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4.0</a:t>
            </a:r>
            <a:r>
              <a:rPr lang="ko-KR" altLang="en-US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대변되는 근거리 통신 기술의 </a:t>
            </a:r>
            <a:r>
              <a:rPr lang="ko-KR" altLang="en-US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저전력</a:t>
            </a:r>
            <a:r>
              <a:rPr lang="en-US" altLang="ko-KR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(BLE: Bluetooth Low Energy) </a:t>
            </a:r>
            <a:r>
              <a:rPr lang="ko-KR" altLang="en-US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</a:t>
            </a:r>
          </a:p>
        </p:txBody>
      </p:sp>
      <p:pic>
        <p:nvPicPr>
          <p:cNvPr id="17414" name="Picture 3" descr="C:\Users\research\Desktop\새 폴더\toward-computers-pentip-orig-5-19-11_1.jpg">
            <a:extLst>
              <a:ext uri="{FF2B5EF4-FFF2-40B4-BE49-F238E27FC236}">
                <a16:creationId xmlns:a16="http://schemas.microsoft.com/office/drawing/2014/main" id="{844199DA-DB56-4D4A-8F09-13C21DC57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813" y="1600200"/>
            <a:ext cx="2138362" cy="142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5" name="직사각형 6">
            <a:extLst>
              <a:ext uri="{FF2B5EF4-FFF2-40B4-BE49-F238E27FC236}">
                <a16:creationId xmlns:a16="http://schemas.microsoft.com/office/drawing/2014/main" id="{34BBB5F1-85EA-4C64-9F72-2F599A6DD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5813" y="2992438"/>
            <a:ext cx="249396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9pPr>
          </a:lstStyle>
          <a:p>
            <a:pPr algn="l" eaLnBrk="1" latinLnBrk="1" hangingPunct="1">
              <a:spcBef>
                <a:spcPct val="0"/>
              </a:spcBef>
            </a:pPr>
            <a:r>
              <a:rPr lang="ko-KR" altLang="en-US" sz="10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미시간 대학교가 개발중인 </a:t>
            </a:r>
            <a:r>
              <a:rPr lang="en-US" altLang="ko-KR" sz="10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1mm </a:t>
            </a:r>
            <a:r>
              <a:rPr lang="ko-KR" altLang="en-US" sz="10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컴퓨터</a:t>
            </a:r>
          </a:p>
        </p:txBody>
      </p:sp>
      <p:sp>
        <p:nvSpPr>
          <p:cNvPr id="17416" name="직사각형 9">
            <a:extLst>
              <a:ext uri="{FF2B5EF4-FFF2-40B4-BE49-F238E27FC236}">
                <a16:creationId xmlns:a16="http://schemas.microsoft.com/office/drawing/2014/main" id="{B2891475-A7CF-43FF-84EB-ACD953F9A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00" y="5607050"/>
            <a:ext cx="465613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9pPr>
          </a:lstStyle>
          <a:p>
            <a:pPr algn="l" eaLnBrk="1" latin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디바이스</a:t>
            </a:r>
            <a:r>
              <a:rPr lang="en-US" altLang="ko-KR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센서</a:t>
            </a:r>
            <a:r>
              <a:rPr lang="en-US" altLang="ko-KR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로부터 수집한 데이터를 저장하고 관리하기 위한 </a:t>
            </a:r>
            <a:r>
              <a:rPr lang="ko-KR" altLang="en-US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클라우드</a:t>
            </a:r>
            <a:r>
              <a:rPr lang="ko-KR" altLang="en-US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기술</a:t>
            </a:r>
            <a:endParaRPr lang="en-US" altLang="ko-KR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eaLnBrk="1" latin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</a:t>
            </a:r>
            <a:r>
              <a:rPr lang="ko-KR" altLang="en-US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처리 기술의 발달</a:t>
            </a:r>
            <a:r>
              <a:rPr lang="en-US" altLang="ko-KR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하둡</a:t>
            </a:r>
            <a:r>
              <a:rPr lang="en-US" altLang="ko-KR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,…</a:t>
            </a:r>
            <a:endParaRPr lang="ko-KR" altLang="en-US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597ADDA-889C-4A87-A126-B9933E6F9FDD}"/>
              </a:ext>
            </a:extLst>
          </p:cNvPr>
          <p:cNvSpPr/>
          <p:nvPr/>
        </p:nvSpPr>
        <p:spPr>
          <a:xfrm>
            <a:off x="6261100" y="3148013"/>
            <a:ext cx="2924175" cy="2540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50" dirty="0">
                <a:solidFill>
                  <a:prstClr val="black"/>
                </a:solidFill>
                <a:latin typeface="Calibri" panose="020F0502020204030204"/>
                <a:ea typeface="맑은 고딕"/>
              </a:rPr>
              <a:t> </a:t>
            </a:r>
            <a:r>
              <a:rPr lang="en-US" altLang="ko-KR" sz="1050" dirty="0">
                <a:solidFill>
                  <a:prstClr val="black"/>
                </a:solidFill>
                <a:latin typeface="Calibri" panose="020F0502020204030204"/>
                <a:ea typeface="맑은 고딕"/>
                <a:hlinkClick r:id="rId8"/>
              </a:rPr>
              <a:t>http://ns.umich.edu/new/releases/8278</a:t>
            </a:r>
            <a:r>
              <a:rPr lang="en-US" altLang="ko-KR" sz="1050" dirty="0">
                <a:solidFill>
                  <a:prstClr val="black"/>
                </a:solidFill>
                <a:latin typeface="Calibri" panose="020F0502020204030204"/>
                <a:ea typeface="맑은 고딕"/>
              </a:rPr>
              <a:t>)</a:t>
            </a:r>
            <a:endParaRPr lang="ko-KR" altLang="en-US" sz="1050" dirty="0">
              <a:solidFill>
                <a:prstClr val="black"/>
              </a:solidFill>
              <a:latin typeface="Calibri" panose="020F0502020204030204"/>
              <a:ea typeface="맑은 고딕"/>
            </a:endParaRPr>
          </a:p>
        </p:txBody>
      </p:sp>
      <p:sp>
        <p:nvSpPr>
          <p:cNvPr id="17418" name="직사각형 8">
            <a:extLst>
              <a:ext uri="{FF2B5EF4-FFF2-40B4-BE49-F238E27FC236}">
                <a16:creationId xmlns:a16="http://schemas.microsoft.com/office/drawing/2014/main" id="{5465FFCE-664C-4D49-B53A-80EB73DEA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9038" y="6488113"/>
            <a:ext cx="41449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9pPr>
          </a:lstStyle>
          <a:p>
            <a:pPr algn="l" eaLnBrk="1" latinLnBrk="1" hangingPunct="1">
              <a:spcBef>
                <a:spcPct val="0"/>
              </a:spcBef>
            </a:pPr>
            <a:r>
              <a:rPr lang="ko-KR" altLang="en-US" sz="18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자료</a:t>
            </a:r>
            <a:r>
              <a:rPr lang="en-US" altLang="ko-KR" sz="18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: http://blog.lgcns.com/470</a:t>
            </a:r>
            <a:endParaRPr lang="ko-KR" altLang="en-US" sz="1800">
              <a:solidFill>
                <a:srgbClr val="000000"/>
              </a:solidFill>
              <a:latin typeface="Calibri" panose="020F0502020204030204" pitchFamily="34" charset="0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>
            <a:extLst>
              <a:ext uri="{FF2B5EF4-FFF2-40B4-BE49-F238E27FC236}">
                <a16:creationId xmlns:a16="http://schemas.microsoft.com/office/drawing/2014/main" id="{5F1476E0-6B42-4A6F-994C-CAD4154C2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563" y="595313"/>
            <a:ext cx="7512050" cy="711200"/>
          </a:xfrm>
        </p:spPr>
        <p:txBody>
          <a:bodyPr/>
          <a:lstStyle/>
          <a:p>
            <a:r>
              <a:rPr lang="en-US" altLang="ko-KR"/>
              <a:t>ICT </a:t>
            </a:r>
            <a:r>
              <a:rPr lang="ko-KR" altLang="en-US"/>
              <a:t>환경변화</a:t>
            </a:r>
          </a:p>
        </p:txBody>
      </p:sp>
      <p:pic>
        <p:nvPicPr>
          <p:cNvPr id="18435" name="Picture 2" descr="C:\Users\research\Desktop\새 폴더\7946.jpg">
            <a:extLst>
              <a:ext uri="{FF2B5EF4-FFF2-40B4-BE49-F238E27FC236}">
                <a16:creationId xmlns:a16="http://schemas.microsoft.com/office/drawing/2014/main" id="{5A6B724D-AC5D-44A0-8E4D-3391BBF7A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63" y="1585913"/>
            <a:ext cx="6640512" cy="320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>
            <a:extLst>
              <a:ext uri="{FF2B5EF4-FFF2-40B4-BE49-F238E27FC236}">
                <a16:creationId xmlns:a16="http://schemas.microsoft.com/office/drawing/2014/main" id="{2562FDE7-954B-4346-9E6B-45F4F1CFD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709613"/>
          </a:xfrm>
        </p:spPr>
        <p:txBody>
          <a:bodyPr/>
          <a:lstStyle/>
          <a:p>
            <a:r>
              <a:rPr lang="ko-KR" altLang="en-US"/>
              <a:t>인터넷의 발전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510F20B0-8E11-4D01-85AB-081EA7230C4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3097866"/>
          <a:ext cx="7886700" cy="3112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9460" name="그룹 4">
            <a:extLst>
              <a:ext uri="{FF2B5EF4-FFF2-40B4-BE49-F238E27FC236}">
                <a16:creationId xmlns:a16="http://schemas.microsoft.com/office/drawing/2014/main" id="{96CECFF5-07C0-4CC7-A8F9-DE459A38979F}"/>
              </a:ext>
            </a:extLst>
          </p:cNvPr>
          <p:cNvGrpSpPr>
            <a:grpSpLocks/>
          </p:cNvGrpSpPr>
          <p:nvPr/>
        </p:nvGrpSpPr>
        <p:grpSpPr bwMode="auto">
          <a:xfrm>
            <a:off x="704850" y="3622675"/>
            <a:ext cx="1352550" cy="503238"/>
            <a:chOff x="465732" y="2939918"/>
            <a:chExt cx="1504356" cy="583749"/>
          </a:xfrm>
        </p:grpSpPr>
        <p:pic>
          <p:nvPicPr>
            <p:cNvPr id="19500" name="그림 5">
              <a:extLst>
                <a:ext uri="{FF2B5EF4-FFF2-40B4-BE49-F238E27FC236}">
                  <a16:creationId xmlns:a16="http://schemas.microsoft.com/office/drawing/2014/main" id="{F936AAF2-EA30-41ED-9748-904187967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732" y="2939918"/>
              <a:ext cx="520362" cy="582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501" name="그림 6">
              <a:extLst>
                <a:ext uri="{FF2B5EF4-FFF2-40B4-BE49-F238E27FC236}">
                  <a16:creationId xmlns:a16="http://schemas.microsoft.com/office/drawing/2014/main" id="{CFDBF03C-587F-448B-B1C7-85C37160D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9726" y="2940861"/>
              <a:ext cx="520362" cy="582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A6C7F385-4FF7-4CC1-BE58-BABA6E9D39F1}"/>
                </a:ext>
              </a:extLst>
            </p:cNvPr>
            <p:cNvCxnSpPr>
              <a:stCxn id="19500" idx="3"/>
              <a:endCxn id="19501" idx="1"/>
            </p:cNvCxnSpPr>
            <p:nvPr/>
          </p:nvCxnSpPr>
          <p:spPr>
            <a:xfrm>
              <a:off x="986607" y="3230871"/>
              <a:ext cx="462607" cy="18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61" name="그룹 8">
            <a:extLst>
              <a:ext uri="{FF2B5EF4-FFF2-40B4-BE49-F238E27FC236}">
                <a16:creationId xmlns:a16="http://schemas.microsoft.com/office/drawing/2014/main" id="{40124923-1243-48FB-8FDA-07D93B1E88D4}"/>
              </a:ext>
            </a:extLst>
          </p:cNvPr>
          <p:cNvGrpSpPr>
            <a:grpSpLocks/>
          </p:cNvGrpSpPr>
          <p:nvPr/>
        </p:nvGrpSpPr>
        <p:grpSpPr bwMode="auto">
          <a:xfrm>
            <a:off x="2719388" y="2503488"/>
            <a:ext cx="1489075" cy="1290637"/>
            <a:chOff x="594360" y="2587752"/>
            <a:chExt cx="1947672" cy="1501418"/>
          </a:xfrm>
        </p:grpSpPr>
        <p:pic>
          <p:nvPicPr>
            <p:cNvPr id="19491" name="그림 9">
              <a:extLst>
                <a:ext uri="{FF2B5EF4-FFF2-40B4-BE49-F238E27FC236}">
                  <a16:creationId xmlns:a16="http://schemas.microsoft.com/office/drawing/2014/main" id="{E32C4BA6-8F91-410F-A35A-2CB9862B1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0160" y="2587752"/>
              <a:ext cx="621792" cy="347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92" name="그림 10">
              <a:extLst>
                <a:ext uri="{FF2B5EF4-FFF2-40B4-BE49-F238E27FC236}">
                  <a16:creationId xmlns:a16="http://schemas.microsoft.com/office/drawing/2014/main" id="{A58D5D48-9D97-4220-B2C2-53E4C13CE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" y="3127248"/>
              <a:ext cx="621792" cy="347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93" name="그림 11">
              <a:extLst>
                <a:ext uri="{FF2B5EF4-FFF2-40B4-BE49-F238E27FC236}">
                  <a16:creationId xmlns:a16="http://schemas.microsoft.com/office/drawing/2014/main" id="{9C4F0A47-ED94-4DC3-BFF5-01F4DC05E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240" y="3136392"/>
              <a:ext cx="621792" cy="347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94" name="그림 12">
              <a:extLst>
                <a:ext uri="{FF2B5EF4-FFF2-40B4-BE49-F238E27FC236}">
                  <a16:creationId xmlns:a16="http://schemas.microsoft.com/office/drawing/2014/main" id="{BA248BC7-F3F4-4AC7-9467-B7458BC35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0160" y="3741698"/>
              <a:ext cx="621792" cy="347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95" name="그림 13">
              <a:extLst>
                <a:ext uri="{FF2B5EF4-FFF2-40B4-BE49-F238E27FC236}">
                  <a16:creationId xmlns:a16="http://schemas.microsoft.com/office/drawing/2014/main" id="{A77A98E1-0963-45BB-915A-3B4DCB63C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7492" y="3105053"/>
              <a:ext cx="408765" cy="4059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E32A42A5-1E89-49E7-8320-B94C3EB4F272}"/>
                </a:ext>
              </a:extLst>
            </p:cNvPr>
            <p:cNvCxnSpPr>
              <a:stCxn id="19491" idx="2"/>
              <a:endCxn id="19495" idx="0"/>
            </p:cNvCxnSpPr>
            <p:nvPr/>
          </p:nvCxnSpPr>
          <p:spPr>
            <a:xfrm>
              <a:off x="1591037" y="2934944"/>
              <a:ext cx="0" cy="1699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BC54465-F26E-483F-9089-38BAE58D7A52}"/>
                </a:ext>
              </a:extLst>
            </p:cNvPr>
            <p:cNvCxnSpPr>
              <a:stCxn id="19495" idx="1"/>
              <a:endCxn id="19492" idx="3"/>
            </p:cNvCxnSpPr>
            <p:nvPr/>
          </p:nvCxnSpPr>
          <p:spPr>
            <a:xfrm flipH="1" flipV="1">
              <a:off x="1215206" y="3300603"/>
              <a:ext cx="172343" cy="7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F6DC8DF-594C-4A58-89DD-D67F16CE7AEA}"/>
                </a:ext>
              </a:extLst>
            </p:cNvPr>
            <p:cNvCxnSpPr>
              <a:stCxn id="19495" idx="3"/>
              <a:endCxn id="19493" idx="1"/>
            </p:cNvCxnSpPr>
            <p:nvPr/>
          </p:nvCxnSpPr>
          <p:spPr>
            <a:xfrm>
              <a:off x="1796600" y="3307990"/>
              <a:ext cx="124585" cy="18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3F34C58-DACA-47D3-A6E8-76479D733047}"/>
                </a:ext>
              </a:extLst>
            </p:cNvPr>
            <p:cNvCxnSpPr>
              <a:stCxn id="19495" idx="2"/>
              <a:endCxn id="19494" idx="0"/>
            </p:cNvCxnSpPr>
            <p:nvPr/>
          </p:nvCxnSpPr>
          <p:spPr>
            <a:xfrm flipH="1">
              <a:off x="1591037" y="3511134"/>
              <a:ext cx="0" cy="2308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62" name="그룹 20">
            <a:extLst>
              <a:ext uri="{FF2B5EF4-FFF2-40B4-BE49-F238E27FC236}">
                <a16:creationId xmlns:a16="http://schemas.microsoft.com/office/drawing/2014/main" id="{6C0B3895-78E4-4002-85A1-9B97B150BFD7}"/>
              </a:ext>
            </a:extLst>
          </p:cNvPr>
          <p:cNvGrpSpPr>
            <a:grpSpLocks/>
          </p:cNvGrpSpPr>
          <p:nvPr/>
        </p:nvGrpSpPr>
        <p:grpSpPr bwMode="auto">
          <a:xfrm>
            <a:off x="4870450" y="1924050"/>
            <a:ext cx="1636713" cy="1433513"/>
            <a:chOff x="3077134" y="2450592"/>
            <a:chExt cx="2022076" cy="1719072"/>
          </a:xfrm>
        </p:grpSpPr>
        <p:pic>
          <p:nvPicPr>
            <p:cNvPr id="19482" name="그림 21">
              <a:extLst>
                <a:ext uri="{FF2B5EF4-FFF2-40B4-BE49-F238E27FC236}">
                  <a16:creationId xmlns:a16="http://schemas.microsoft.com/office/drawing/2014/main" id="{FC6DC40C-0A76-4CFF-9D25-CF70B1054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5451" y="2450592"/>
              <a:ext cx="621792" cy="347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83" name="그림 22">
              <a:extLst>
                <a:ext uri="{FF2B5EF4-FFF2-40B4-BE49-F238E27FC236}">
                  <a16:creationId xmlns:a16="http://schemas.microsoft.com/office/drawing/2014/main" id="{7D99C36D-7966-4DAB-945E-11023791A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5451" y="3822192"/>
              <a:ext cx="621792" cy="347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84" name="그림 23">
              <a:extLst>
                <a:ext uri="{FF2B5EF4-FFF2-40B4-BE49-F238E27FC236}">
                  <a16:creationId xmlns:a16="http://schemas.microsoft.com/office/drawing/2014/main" id="{E199EC30-A22C-44EF-840E-ACED0E431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7134" y="3012613"/>
              <a:ext cx="283464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85" name="그림 24">
              <a:extLst>
                <a:ext uri="{FF2B5EF4-FFF2-40B4-BE49-F238E27FC236}">
                  <a16:creationId xmlns:a16="http://schemas.microsoft.com/office/drawing/2014/main" id="{52A605F7-6EC6-4AB2-B018-82012102B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2054" y="3014785"/>
              <a:ext cx="867156" cy="578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86" name="그림 25">
              <a:extLst>
                <a:ext uri="{FF2B5EF4-FFF2-40B4-BE49-F238E27FC236}">
                  <a16:creationId xmlns:a16="http://schemas.microsoft.com/office/drawing/2014/main" id="{DDB54659-3EEC-4501-925F-3F4521EA1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1131" y="3098030"/>
              <a:ext cx="534446" cy="4059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693637B-69E4-417E-856C-CBA849E3427F}"/>
                </a:ext>
              </a:extLst>
            </p:cNvPr>
            <p:cNvCxnSpPr>
              <a:stCxn id="19482" idx="2"/>
              <a:endCxn id="19486" idx="0"/>
            </p:cNvCxnSpPr>
            <p:nvPr/>
          </p:nvCxnSpPr>
          <p:spPr>
            <a:xfrm>
              <a:off x="3845954" y="2798976"/>
              <a:ext cx="1962" cy="2988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140EE51-691C-441D-BF8E-7F1125CAACFC}"/>
                </a:ext>
              </a:extLst>
            </p:cNvPr>
            <p:cNvCxnSpPr>
              <a:stCxn id="19484" idx="3"/>
              <a:endCxn id="19486" idx="1"/>
            </p:cNvCxnSpPr>
            <p:nvPr/>
          </p:nvCxnSpPr>
          <p:spPr>
            <a:xfrm>
              <a:off x="3361520" y="3297754"/>
              <a:ext cx="219663" cy="38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21B1FC6B-6C7A-4170-A4BF-CBAC83B560D1}"/>
                </a:ext>
              </a:extLst>
            </p:cNvPr>
            <p:cNvCxnSpPr>
              <a:stCxn id="19486" idx="3"/>
              <a:endCxn id="19485" idx="1"/>
            </p:cNvCxnSpPr>
            <p:nvPr/>
          </p:nvCxnSpPr>
          <p:spPr>
            <a:xfrm>
              <a:off x="4114650" y="3301561"/>
              <a:ext cx="117677" cy="19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B88A5C1-E589-4E0A-BEAE-6F5C0873B633}"/>
                </a:ext>
              </a:extLst>
            </p:cNvPr>
            <p:cNvCxnSpPr>
              <a:stCxn id="19486" idx="2"/>
              <a:endCxn id="19483" idx="0"/>
            </p:cNvCxnSpPr>
            <p:nvPr/>
          </p:nvCxnSpPr>
          <p:spPr>
            <a:xfrm flipH="1">
              <a:off x="3845954" y="3503357"/>
              <a:ext cx="1962" cy="3179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63" name="그룹 19">
            <a:extLst>
              <a:ext uri="{FF2B5EF4-FFF2-40B4-BE49-F238E27FC236}">
                <a16:creationId xmlns:a16="http://schemas.microsoft.com/office/drawing/2014/main" id="{56998B85-C356-4616-B96C-2E8429DC5677}"/>
              </a:ext>
            </a:extLst>
          </p:cNvPr>
          <p:cNvGrpSpPr>
            <a:grpSpLocks/>
          </p:cNvGrpSpPr>
          <p:nvPr/>
        </p:nvGrpSpPr>
        <p:grpSpPr bwMode="auto">
          <a:xfrm>
            <a:off x="6805613" y="1404938"/>
            <a:ext cx="1839912" cy="1563687"/>
            <a:chOff x="6805213" y="923999"/>
            <a:chExt cx="1840653" cy="1562448"/>
          </a:xfrm>
        </p:grpSpPr>
        <p:grpSp>
          <p:nvGrpSpPr>
            <p:cNvPr id="19464" name="그룹 32">
              <a:extLst>
                <a:ext uri="{FF2B5EF4-FFF2-40B4-BE49-F238E27FC236}">
                  <a16:creationId xmlns:a16="http://schemas.microsoft.com/office/drawing/2014/main" id="{EB1732A2-A138-4ADD-9BE5-3A45C398C9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05213" y="923999"/>
              <a:ext cx="1696273" cy="1562448"/>
              <a:chOff x="5912441" y="2450592"/>
              <a:chExt cx="2071960" cy="1874710"/>
            </a:xfrm>
          </p:grpSpPr>
          <p:pic>
            <p:nvPicPr>
              <p:cNvPr id="19466" name="그림 33">
                <a:extLst>
                  <a:ext uri="{FF2B5EF4-FFF2-40B4-BE49-F238E27FC236}">
                    <a16:creationId xmlns:a16="http://schemas.microsoft.com/office/drawing/2014/main" id="{8A5701B9-B8E7-4E45-A940-206728F49E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01875" y="2450592"/>
                <a:ext cx="621792" cy="3474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67" name="그림 34">
                <a:extLst>
                  <a:ext uri="{FF2B5EF4-FFF2-40B4-BE49-F238E27FC236}">
                    <a16:creationId xmlns:a16="http://schemas.microsoft.com/office/drawing/2014/main" id="{34B60DF2-AC69-44DF-8EF6-5E671802B0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2118" y="3030901"/>
                <a:ext cx="283464" cy="571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68" name="그림 35">
                <a:extLst>
                  <a:ext uri="{FF2B5EF4-FFF2-40B4-BE49-F238E27FC236}">
                    <a16:creationId xmlns:a16="http://schemas.microsoft.com/office/drawing/2014/main" id="{542B998E-18B2-4DF2-AC35-F5D5260ACF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35054" y="2500167"/>
                <a:ext cx="749347" cy="561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69" name="그림 36">
                <a:extLst>
                  <a:ext uri="{FF2B5EF4-FFF2-40B4-BE49-F238E27FC236}">
                    <a16:creationId xmlns:a16="http://schemas.microsoft.com/office/drawing/2014/main" id="{54CE1A79-0395-4815-8D39-F1B4090F00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2441" y="3620321"/>
                <a:ext cx="551334" cy="606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70" name="그림 37">
                <a:extLst>
                  <a:ext uri="{FF2B5EF4-FFF2-40B4-BE49-F238E27FC236}">
                    <a16:creationId xmlns:a16="http://schemas.microsoft.com/office/drawing/2014/main" id="{449752DB-D012-4380-9FE2-A3E5FA175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77006" y="3620321"/>
                <a:ext cx="605519" cy="5328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71" name="그림 38">
                <a:extLst>
                  <a:ext uri="{FF2B5EF4-FFF2-40B4-BE49-F238E27FC236}">
                    <a16:creationId xmlns:a16="http://schemas.microsoft.com/office/drawing/2014/main" id="{6D53ACF8-05A2-4888-82DD-54FA52CB7A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22963" y="2450592"/>
                <a:ext cx="513380" cy="4033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72" name="그림 39">
                <a:extLst>
                  <a:ext uri="{FF2B5EF4-FFF2-40B4-BE49-F238E27FC236}">
                    <a16:creationId xmlns:a16="http://schemas.microsoft.com/office/drawing/2014/main" id="{AFDBA395-83DD-4CDB-B754-69E5FEBD2B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47595" y="3114197"/>
                <a:ext cx="534446" cy="4059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8817590D-B818-4F7B-923B-46ED8381EE24}"/>
                  </a:ext>
                </a:extLst>
              </p:cNvPr>
              <p:cNvCxnSpPr>
                <a:stCxn id="19472" idx="0"/>
                <a:endCxn id="19466" idx="2"/>
              </p:cNvCxnSpPr>
              <p:nvPr/>
            </p:nvCxnSpPr>
            <p:spPr>
              <a:xfrm flipH="1" flipV="1">
                <a:off x="6812544" y="2798888"/>
                <a:ext cx="1939" cy="31594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A4E221FA-652B-4404-B7D0-0313AC1B6386}"/>
                  </a:ext>
                </a:extLst>
              </p:cNvPr>
              <p:cNvCxnSpPr/>
              <p:nvPr/>
            </p:nvCxnSpPr>
            <p:spPr>
              <a:xfrm flipV="1">
                <a:off x="7016231" y="2941633"/>
                <a:ext cx="236665" cy="2112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D8AD0AC3-0AD7-44F8-9F1C-7A3927D67DF1}"/>
                  </a:ext>
                </a:extLst>
              </p:cNvPr>
              <p:cNvCxnSpPr>
                <a:stCxn id="19465" idx="1"/>
                <a:endCxn id="19472" idx="3"/>
              </p:cNvCxnSpPr>
              <p:nvPr/>
            </p:nvCxnSpPr>
            <p:spPr>
              <a:xfrm flipH="1">
                <a:off x="7082186" y="3310865"/>
                <a:ext cx="221146" cy="570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019F1355-A690-412D-94EE-9D433CBD6505}"/>
                  </a:ext>
                </a:extLst>
              </p:cNvPr>
              <p:cNvCxnSpPr>
                <a:stCxn id="19472" idx="1"/>
                <a:endCxn id="19467" idx="3"/>
              </p:cNvCxnSpPr>
              <p:nvPr/>
            </p:nvCxnSpPr>
            <p:spPr>
              <a:xfrm flipH="1" flipV="1">
                <a:off x="6236400" y="3316574"/>
                <a:ext cx="31038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D16CBE5B-BCCE-480A-91B0-241062EE9B32}"/>
                  </a:ext>
                </a:extLst>
              </p:cNvPr>
              <p:cNvCxnSpPr/>
              <p:nvPr/>
            </p:nvCxnSpPr>
            <p:spPr>
              <a:xfrm flipH="1" flipV="1">
                <a:off x="6397410" y="2892148"/>
                <a:ext cx="300680" cy="34258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13B23E5F-1A2F-4478-970C-98562838732D}"/>
                  </a:ext>
                </a:extLst>
              </p:cNvPr>
              <p:cNvCxnSpPr/>
              <p:nvPr/>
            </p:nvCxnSpPr>
            <p:spPr>
              <a:xfrm flipH="1">
                <a:off x="6401290" y="3474546"/>
                <a:ext cx="256064" cy="26645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61AA3E48-B516-434B-B7A7-19A859A24AFC}"/>
                  </a:ext>
                </a:extLst>
              </p:cNvPr>
              <p:cNvCxnSpPr>
                <a:stCxn id="19472" idx="2"/>
                <a:endCxn id="19481" idx="0"/>
              </p:cNvCxnSpPr>
              <p:nvPr/>
            </p:nvCxnSpPr>
            <p:spPr>
              <a:xfrm>
                <a:off x="6814483" y="3520224"/>
                <a:ext cx="11639" cy="39587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2B715DB8-9F3F-47D0-AB92-AE88A9B8FA16}"/>
                  </a:ext>
                </a:extLst>
              </p:cNvPr>
              <p:cNvCxnSpPr/>
              <p:nvPr/>
            </p:nvCxnSpPr>
            <p:spPr>
              <a:xfrm>
                <a:off x="7016231" y="3461222"/>
                <a:ext cx="306501" cy="27978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9481" name="Picture 2" descr="http://cfile21.uf.tistory.com/image/174BCE0D49CCEB1DC60EBA">
                <a:extLst>
                  <a:ext uri="{FF2B5EF4-FFF2-40B4-BE49-F238E27FC236}">
                    <a16:creationId xmlns:a16="http://schemas.microsoft.com/office/drawing/2014/main" id="{8970F962-902A-4F17-A26E-43E411DBB1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81642" y="3915434"/>
                <a:ext cx="489395" cy="4098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9465" name="그림 49">
              <a:extLst>
                <a:ext uri="{FF2B5EF4-FFF2-40B4-BE49-F238E27FC236}">
                  <a16:creationId xmlns:a16="http://schemas.microsoft.com/office/drawing/2014/main" id="{28791BFE-7134-4F9F-9500-F914D26F8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4116" y="1400053"/>
              <a:ext cx="701750" cy="4820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4938778F-1A27-4EA6-B303-9EA2F43BBA10}"/>
              </a:ext>
            </a:extLst>
          </p:cNvPr>
          <p:cNvSpPr/>
          <p:nvPr/>
        </p:nvSpPr>
        <p:spPr>
          <a:xfrm>
            <a:off x="852488" y="2921000"/>
            <a:ext cx="477837" cy="4778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800">
              <a:solidFill>
                <a:srgbClr val="FF0000"/>
              </a:solidFill>
            </a:endParaRPr>
          </a:p>
        </p:txBody>
      </p:sp>
      <p:sp>
        <p:nvSpPr>
          <p:cNvPr id="20483" name="제목 1">
            <a:extLst>
              <a:ext uri="{FF2B5EF4-FFF2-40B4-BE49-F238E27FC236}">
                <a16:creationId xmlns:a16="http://schemas.microsoft.com/office/drawing/2014/main" id="{E33F075D-F5D9-4226-B7FD-49102DF2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975" y="444500"/>
            <a:ext cx="7512050" cy="598488"/>
          </a:xfrm>
        </p:spPr>
        <p:txBody>
          <a:bodyPr/>
          <a:lstStyle/>
          <a:p>
            <a:r>
              <a:rPr lang="ko-KR" altLang="en-US" sz="2800"/>
              <a:t>세계인구와 인터넷에 연결된 사물의 개수 변수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B6BAEC9-7D47-42BA-86A7-2D8C74A1CC83}"/>
              </a:ext>
            </a:extLst>
          </p:cNvPr>
          <p:cNvSpPr/>
          <p:nvPr/>
        </p:nvSpPr>
        <p:spPr>
          <a:xfrm>
            <a:off x="979488" y="3048000"/>
            <a:ext cx="223837" cy="223838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0F04962-1694-4ABD-9A68-10DE30044C44}"/>
              </a:ext>
            </a:extLst>
          </p:cNvPr>
          <p:cNvSpPr/>
          <p:nvPr/>
        </p:nvSpPr>
        <p:spPr>
          <a:xfrm>
            <a:off x="2344738" y="2746375"/>
            <a:ext cx="779462" cy="779463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C929FF8-AC33-4997-BECC-F89628E747B8}"/>
              </a:ext>
            </a:extLst>
          </p:cNvPr>
          <p:cNvSpPr/>
          <p:nvPr/>
        </p:nvSpPr>
        <p:spPr>
          <a:xfrm>
            <a:off x="4248150" y="2427288"/>
            <a:ext cx="1481138" cy="1417637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C10C9DC-2D9E-4E71-A14A-8E96AF5474F6}"/>
              </a:ext>
            </a:extLst>
          </p:cNvPr>
          <p:cNvSpPr/>
          <p:nvPr/>
        </p:nvSpPr>
        <p:spPr>
          <a:xfrm>
            <a:off x="6372225" y="2068513"/>
            <a:ext cx="2370138" cy="2406650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EDE875F-6B2C-42A4-9DF4-2B3C5BDAB0CF}"/>
              </a:ext>
            </a:extLst>
          </p:cNvPr>
          <p:cNvSpPr/>
          <p:nvPr/>
        </p:nvSpPr>
        <p:spPr>
          <a:xfrm>
            <a:off x="2482850" y="2884488"/>
            <a:ext cx="503238" cy="50323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800">
              <a:solidFill>
                <a:srgbClr val="FF0000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EC7BDD1-EE5E-404D-81EE-40BCCC3FDDC7}"/>
              </a:ext>
            </a:extLst>
          </p:cNvPr>
          <p:cNvSpPr/>
          <p:nvPr/>
        </p:nvSpPr>
        <p:spPr>
          <a:xfrm>
            <a:off x="4700588" y="2847975"/>
            <a:ext cx="576262" cy="57626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800">
              <a:solidFill>
                <a:srgbClr val="FF0000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3EA0E96-8DB7-4071-85CD-F9693E814939}"/>
              </a:ext>
            </a:extLst>
          </p:cNvPr>
          <p:cNvSpPr/>
          <p:nvPr/>
        </p:nvSpPr>
        <p:spPr>
          <a:xfrm>
            <a:off x="7234238" y="2947988"/>
            <a:ext cx="647700" cy="6477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800">
              <a:solidFill>
                <a:srgbClr val="FF0000"/>
              </a:solidFill>
            </a:endParaRPr>
          </a:p>
        </p:txBody>
      </p:sp>
      <p:sp>
        <p:nvSpPr>
          <p:cNvPr id="20491" name="TextBox 15">
            <a:extLst>
              <a:ext uri="{FF2B5EF4-FFF2-40B4-BE49-F238E27FC236}">
                <a16:creationId xmlns:a16="http://schemas.microsoft.com/office/drawing/2014/main" id="{634EF259-9CAF-4ACD-8904-5632EFC863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488" y="1219200"/>
            <a:ext cx="3910012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9pPr>
          </a:lstStyle>
          <a:p>
            <a:pPr algn="l" eaLnBrk="1" latinLnBrk="1" hangingPunct="1">
              <a:spcBef>
                <a:spcPct val="0"/>
              </a:spcBef>
            </a:pPr>
            <a:r>
              <a:rPr lang="en-US" altLang="ko-KR" sz="1800" dirty="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During 2010, the number of </a:t>
            </a:r>
            <a:r>
              <a:rPr lang="en-US" altLang="ko-KR" sz="1800" b="1" dirty="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things</a:t>
            </a:r>
          </a:p>
          <a:p>
            <a:pPr algn="l" eaLnBrk="1" latinLnBrk="1" hangingPunct="1">
              <a:spcBef>
                <a:spcPct val="0"/>
              </a:spcBef>
            </a:pPr>
            <a:r>
              <a:rPr lang="en-US" altLang="ko-KR" sz="1800" dirty="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connected to the internet exceeded the</a:t>
            </a:r>
          </a:p>
          <a:p>
            <a:pPr algn="l" eaLnBrk="1" latinLnBrk="1" hangingPunct="1">
              <a:spcBef>
                <a:spcPct val="0"/>
              </a:spcBef>
            </a:pPr>
            <a:r>
              <a:rPr lang="en-US" altLang="ko-KR" sz="1800" dirty="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number of </a:t>
            </a:r>
            <a:r>
              <a:rPr lang="en-US" altLang="ko-KR" sz="1800" b="1" dirty="0">
                <a:solidFill>
                  <a:srgbClr val="FFC000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people</a:t>
            </a:r>
            <a:r>
              <a:rPr lang="en-US" altLang="ko-KR" sz="1800" dirty="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 in earth.</a:t>
            </a:r>
            <a:endParaRPr lang="ko-KR" altLang="en-US" sz="1800" dirty="0">
              <a:solidFill>
                <a:srgbClr val="000000"/>
              </a:solidFill>
              <a:latin typeface="Calibri" panose="020F0502020204030204" pitchFamily="34" charset="0"/>
              <a:ea typeface="맑은 고딕" panose="020B0503020000020004" pitchFamily="50" charset="-127"/>
            </a:endParaRPr>
          </a:p>
        </p:txBody>
      </p:sp>
      <p:cxnSp>
        <p:nvCxnSpPr>
          <p:cNvPr id="18" name="꺾인 연결선 17">
            <a:extLst>
              <a:ext uri="{FF2B5EF4-FFF2-40B4-BE49-F238E27FC236}">
                <a16:creationId xmlns:a16="http://schemas.microsoft.com/office/drawing/2014/main" id="{89BF2353-9925-4431-BF9B-21EBADFAE12D}"/>
              </a:ext>
            </a:extLst>
          </p:cNvPr>
          <p:cNvCxnSpPr>
            <a:endCxn id="7" idx="0"/>
          </p:cNvCxnSpPr>
          <p:nvPr/>
        </p:nvCxnSpPr>
        <p:spPr>
          <a:xfrm>
            <a:off x="3475038" y="1517650"/>
            <a:ext cx="4083050" cy="550863"/>
          </a:xfrm>
          <a:prstGeom prst="bentConnector2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>
            <a:extLst>
              <a:ext uri="{FF2B5EF4-FFF2-40B4-BE49-F238E27FC236}">
                <a16:creationId xmlns:a16="http://schemas.microsoft.com/office/drawing/2014/main" id="{84DC5D1F-57B8-43E5-B3D1-F17990D67A7E}"/>
              </a:ext>
            </a:extLst>
          </p:cNvPr>
          <p:cNvCxnSpPr>
            <a:endCxn id="8" idx="0"/>
          </p:cNvCxnSpPr>
          <p:nvPr/>
        </p:nvCxnSpPr>
        <p:spPr>
          <a:xfrm rot="10800000" flipV="1">
            <a:off x="1092200" y="2141538"/>
            <a:ext cx="1390650" cy="779462"/>
          </a:xfrm>
          <a:prstGeom prst="bentConnector2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위쪽 화살표 21">
            <a:extLst>
              <a:ext uri="{FF2B5EF4-FFF2-40B4-BE49-F238E27FC236}">
                <a16:creationId xmlns:a16="http://schemas.microsoft.com/office/drawing/2014/main" id="{65AF4A86-98EE-4F3F-8FDE-890489BCF1D2}"/>
              </a:ext>
            </a:extLst>
          </p:cNvPr>
          <p:cNvSpPr/>
          <p:nvPr/>
        </p:nvSpPr>
        <p:spPr>
          <a:xfrm>
            <a:off x="1717789" y="5349196"/>
            <a:ext cx="476250" cy="449262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20495" name="TextBox 22">
            <a:extLst>
              <a:ext uri="{FF2B5EF4-FFF2-40B4-BE49-F238E27FC236}">
                <a16:creationId xmlns:a16="http://schemas.microsoft.com/office/drawing/2014/main" id="{055196DE-CDF2-4B6E-9493-F556CDDB13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888" y="5916615"/>
            <a:ext cx="35389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9pPr>
          </a:lstStyle>
          <a:p>
            <a:pPr algn="l" eaLnBrk="1" latinLnBrk="1" hangingPunct="1">
              <a:spcBef>
                <a:spcPct val="0"/>
              </a:spcBef>
            </a:pPr>
            <a:r>
              <a:rPr lang="ko-KR" altLang="en-US" sz="1800" dirty="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연결된 사물의 수 </a:t>
            </a:r>
            <a:r>
              <a:rPr lang="en-US" altLang="ko-KR" sz="1800" dirty="0" smtClean="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&gt; </a:t>
            </a:r>
            <a:r>
              <a:rPr lang="ko-KR" altLang="en-US" sz="1800" dirty="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세계 인구수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1F5ECA73-EB7B-47EC-87EE-2BAF96BCA317}"/>
              </a:ext>
            </a:extLst>
          </p:cNvPr>
          <p:cNvCxnSpPr/>
          <p:nvPr/>
        </p:nvCxnSpPr>
        <p:spPr>
          <a:xfrm>
            <a:off x="195263" y="4997450"/>
            <a:ext cx="8650287" cy="0"/>
          </a:xfrm>
          <a:prstGeom prst="line">
            <a:avLst/>
          </a:prstGeom>
          <a:ln w="762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7" name="TextBox 34">
            <a:extLst>
              <a:ext uri="{FF2B5EF4-FFF2-40B4-BE49-F238E27FC236}">
                <a16:creationId xmlns:a16="http://schemas.microsoft.com/office/drawing/2014/main" id="{E639E66A-DA3E-4A21-83CF-4BE54BA63A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130800"/>
            <a:ext cx="696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9pPr>
          </a:lstStyle>
          <a:p>
            <a:pPr algn="l" eaLnBrk="1" latinLnBrk="1" hangingPunct="1">
              <a:spcBef>
                <a:spcPct val="0"/>
              </a:spcBef>
            </a:pPr>
            <a:r>
              <a:rPr lang="en-US" altLang="ko-KR" sz="18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2003</a:t>
            </a:r>
            <a:endParaRPr lang="ko-KR" altLang="en-US" sz="1800">
              <a:solidFill>
                <a:srgbClr val="000000"/>
              </a:solidFill>
              <a:latin typeface="Calibri" panose="020F050202020403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0498" name="TextBox 35">
            <a:extLst>
              <a:ext uri="{FF2B5EF4-FFF2-40B4-BE49-F238E27FC236}">
                <a16:creationId xmlns:a16="http://schemas.microsoft.com/office/drawing/2014/main" id="{2F0CACE9-6B74-4EF3-9F44-89DD8FB014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7288" y="5149850"/>
            <a:ext cx="6969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9pPr>
          </a:lstStyle>
          <a:p>
            <a:pPr algn="l" eaLnBrk="1" latinLnBrk="1" hangingPunct="1">
              <a:spcBef>
                <a:spcPct val="0"/>
              </a:spcBef>
            </a:pPr>
            <a:r>
              <a:rPr lang="en-US" altLang="ko-KR" sz="18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2010</a:t>
            </a:r>
            <a:endParaRPr lang="ko-KR" altLang="en-US" sz="1800">
              <a:solidFill>
                <a:srgbClr val="000000"/>
              </a:solidFill>
              <a:latin typeface="Calibri" panose="020F050202020403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0499" name="TextBox 36">
            <a:extLst>
              <a:ext uri="{FF2B5EF4-FFF2-40B4-BE49-F238E27FC236}">
                <a16:creationId xmlns:a16="http://schemas.microsoft.com/office/drawing/2014/main" id="{39DF0006-3A80-4BF7-BE51-3A0C5B653F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9313" y="5149850"/>
            <a:ext cx="6969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9pPr>
          </a:lstStyle>
          <a:p>
            <a:pPr algn="l" eaLnBrk="1" latinLnBrk="1" hangingPunct="1">
              <a:spcBef>
                <a:spcPct val="0"/>
              </a:spcBef>
            </a:pPr>
            <a:r>
              <a:rPr lang="en-US" altLang="ko-KR" sz="1800">
                <a:solidFill>
                  <a:srgbClr val="FF0000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2015</a:t>
            </a:r>
            <a:endParaRPr lang="ko-KR" altLang="en-US" sz="1800">
              <a:solidFill>
                <a:srgbClr val="FF0000"/>
              </a:solidFill>
              <a:latin typeface="Calibri" panose="020F050202020403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0500" name="TextBox 37">
            <a:extLst>
              <a:ext uri="{FF2B5EF4-FFF2-40B4-BE49-F238E27FC236}">
                <a16:creationId xmlns:a16="http://schemas.microsoft.com/office/drawing/2014/main" id="{8FFD01D6-7218-424C-9770-CEA9ED7BB2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4238" y="5181600"/>
            <a:ext cx="6969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9pPr>
          </a:lstStyle>
          <a:p>
            <a:pPr algn="l" eaLnBrk="1" latinLnBrk="1" hangingPunct="1">
              <a:spcBef>
                <a:spcPct val="0"/>
              </a:spcBef>
            </a:pPr>
            <a:r>
              <a:rPr lang="en-US" altLang="ko-KR" sz="18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2020</a:t>
            </a:r>
            <a:endParaRPr lang="ko-KR" altLang="en-US" sz="1800">
              <a:solidFill>
                <a:srgbClr val="000000"/>
              </a:solidFill>
              <a:latin typeface="Calibri" panose="020F050202020403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0501" name="TextBox 38">
            <a:extLst>
              <a:ext uri="{FF2B5EF4-FFF2-40B4-BE49-F238E27FC236}">
                <a16:creationId xmlns:a16="http://schemas.microsoft.com/office/drawing/2014/main" id="{F69AD9E4-3977-4EF1-B4B0-AEF021EDC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1413" y="5205413"/>
            <a:ext cx="4159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9pPr>
          </a:lstStyle>
          <a:p>
            <a:pPr algn="l" eaLnBrk="1" latinLnBrk="1" hangingPunct="1">
              <a:spcBef>
                <a:spcPct val="0"/>
              </a:spcBef>
            </a:pPr>
            <a:r>
              <a:rPr lang="ko-KR" altLang="en-US" sz="18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년</a:t>
            </a:r>
          </a:p>
        </p:txBody>
      </p:sp>
      <p:sp>
        <p:nvSpPr>
          <p:cNvPr id="20502" name="TextBox 39">
            <a:extLst>
              <a:ext uri="{FF2B5EF4-FFF2-40B4-BE49-F238E27FC236}">
                <a16:creationId xmlns:a16="http://schemas.microsoft.com/office/drawing/2014/main" id="{03943A55-A0AF-4808-8BF2-9C9C25FDB8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6175" y="4351338"/>
            <a:ext cx="27432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9pPr>
          </a:lstStyle>
          <a:p>
            <a:pPr algn="l" eaLnBrk="1" latinLnBrk="1" hangingPunct="1">
              <a:spcBef>
                <a:spcPct val="0"/>
              </a:spcBef>
            </a:pPr>
            <a:r>
              <a:rPr lang="en-US" altLang="ko-KR" sz="18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By 2020 there will be</a:t>
            </a:r>
          </a:p>
          <a:p>
            <a:pPr algn="l" eaLnBrk="1" latinLnBrk="1" hangingPunct="1">
              <a:spcBef>
                <a:spcPct val="0"/>
              </a:spcBef>
            </a:pPr>
            <a:r>
              <a:rPr lang="en-US" altLang="ko-KR" sz="18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60+ billion things…</a:t>
            </a:r>
            <a:endParaRPr lang="ko-KR" altLang="en-US" sz="1800">
              <a:solidFill>
                <a:srgbClr val="000000"/>
              </a:solidFill>
              <a:latin typeface="Calibri" panose="020F050202020403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0503" name="직사각형 24">
            <a:extLst>
              <a:ext uri="{FF2B5EF4-FFF2-40B4-BE49-F238E27FC236}">
                <a16:creationId xmlns:a16="http://schemas.microsoft.com/office/drawing/2014/main" id="{F46EB67B-460A-41ED-9779-BA788F452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4450" y="6611938"/>
            <a:ext cx="912971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9pPr>
          </a:lstStyle>
          <a:p>
            <a:pPr algn="l" eaLnBrk="1" latinLnBrk="1" hangingPunct="1">
              <a:spcBef>
                <a:spcPct val="0"/>
              </a:spcBef>
            </a:pPr>
            <a:r>
              <a:rPr lang="en-US" altLang="ko-KR" sz="10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Dave Evans, The Internet of Things How the Next Evolution of the Internet Is Changing Everything, Cisco Internet Business Solutions Group, 2011</a:t>
            </a:r>
            <a:endParaRPr lang="ko-KR" altLang="en-US" sz="1000">
              <a:solidFill>
                <a:srgbClr val="000000"/>
              </a:solidFill>
              <a:latin typeface="Calibri" panose="020F0502020204030204" pitchFamily="34" charset="0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06" name="차트 3">
            <a:extLst>
              <a:ext uri="{FF2B5EF4-FFF2-40B4-BE49-F238E27FC236}">
                <a16:creationId xmlns:a16="http://schemas.microsoft.com/office/drawing/2014/main" id="{3FC4AF05-324A-429C-AA3F-4706E94C5EA0}"/>
              </a:ext>
            </a:extLst>
          </p:cNvPr>
          <p:cNvGraphicFramePr>
            <a:graphicFrameLocks/>
          </p:cNvGraphicFramePr>
          <p:nvPr/>
        </p:nvGraphicFramePr>
        <p:xfrm>
          <a:off x="360363" y="1042988"/>
          <a:ext cx="8423275" cy="5243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0" r:id="rId3" imgW="8425402" imgH="5243014" progId="Excel.Chart.8">
                  <p:embed/>
                </p:oleObj>
              </mc:Choice>
              <mc:Fallback>
                <p:oleObj r:id="rId3" imgW="8425402" imgH="5243014" progId="Excel.Chart.8">
                  <p:embed/>
                  <p:pic>
                    <p:nvPicPr>
                      <p:cNvPr id="0" name="차트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1042988"/>
                        <a:ext cx="8423275" cy="5243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7" name="직사각형 5">
            <a:extLst>
              <a:ext uri="{FF2B5EF4-FFF2-40B4-BE49-F238E27FC236}">
                <a16:creationId xmlns:a16="http://schemas.microsoft.com/office/drawing/2014/main" id="{53BA02A0-20CF-4E6F-B08C-9F2134425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0" y="6611938"/>
            <a:ext cx="912971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9pPr>
          </a:lstStyle>
          <a:p>
            <a:pPr algn="l" eaLnBrk="1" latinLnBrk="1" hangingPunct="1">
              <a:spcBef>
                <a:spcPct val="0"/>
              </a:spcBef>
            </a:pPr>
            <a:r>
              <a:rPr lang="en-US" altLang="ko-KR" sz="10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Dave Evans, The Internet of Things How the Next Evolution of the Internet Is Changing Everything, Cisco Internet Business Solutions Group, 2011</a:t>
            </a:r>
            <a:endParaRPr lang="ko-KR" altLang="en-US" sz="1000">
              <a:solidFill>
                <a:srgbClr val="000000"/>
              </a:solidFill>
              <a:latin typeface="Calibri" panose="020F050202020403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1508" name="제목 1">
            <a:extLst>
              <a:ext uri="{FF2B5EF4-FFF2-40B4-BE49-F238E27FC236}">
                <a16:creationId xmlns:a16="http://schemas.microsoft.com/office/drawing/2014/main" id="{E1CB252A-8D24-493B-B07D-12755BD61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975" y="436563"/>
            <a:ext cx="7512050" cy="598487"/>
          </a:xfrm>
        </p:spPr>
        <p:txBody>
          <a:bodyPr/>
          <a:lstStyle/>
          <a:p>
            <a:r>
              <a:rPr lang="ko-KR" altLang="en-US" sz="2800"/>
              <a:t>세계인구와 인터넷에 연결된 사물의 개수 변수</a:t>
            </a:r>
          </a:p>
        </p:txBody>
      </p:sp>
      <p:sp>
        <p:nvSpPr>
          <p:cNvPr id="7" name="위쪽 화살표 6">
            <a:extLst>
              <a:ext uri="{FF2B5EF4-FFF2-40B4-BE49-F238E27FC236}">
                <a16:creationId xmlns:a16="http://schemas.microsoft.com/office/drawing/2014/main" id="{6C3A2278-58ED-4DB4-8DFD-68B6839AD5AC}"/>
              </a:ext>
            </a:extLst>
          </p:cNvPr>
          <p:cNvSpPr/>
          <p:nvPr/>
        </p:nvSpPr>
        <p:spPr>
          <a:xfrm rot="10800000">
            <a:off x="2852738" y="4240213"/>
            <a:ext cx="476250" cy="450850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21510" name="TextBox 7">
            <a:extLst>
              <a:ext uri="{FF2B5EF4-FFF2-40B4-BE49-F238E27FC236}">
                <a16:creationId xmlns:a16="http://schemas.microsoft.com/office/drawing/2014/main" id="{FC7E542C-B4B6-4A50-9AD2-20AAA53CE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6575" y="3509963"/>
            <a:ext cx="25685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9pPr>
          </a:lstStyle>
          <a:p>
            <a:pPr algn="l" eaLnBrk="1" latinLnBrk="1" hangingPunct="1">
              <a:spcBef>
                <a:spcPct val="0"/>
              </a:spcBef>
            </a:pPr>
            <a:r>
              <a:rPr lang="ko-KR" altLang="en-US" sz="18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연결된 사물의 수 </a:t>
            </a:r>
            <a:endParaRPr lang="en-US" altLang="ko-KR" sz="1800">
              <a:solidFill>
                <a:srgbClr val="000000"/>
              </a:solidFill>
              <a:latin typeface="Calibri" panose="020F0502020204030204" pitchFamily="34" charset="0"/>
              <a:ea typeface="맑은 고딕" panose="020B0503020000020004" pitchFamily="50" charset="-127"/>
            </a:endParaRPr>
          </a:p>
          <a:p>
            <a:pPr algn="l" eaLnBrk="1" latinLnBrk="1" hangingPunct="1">
              <a:spcBef>
                <a:spcPct val="0"/>
              </a:spcBef>
            </a:pPr>
            <a:r>
              <a:rPr lang="en-US" altLang="ko-KR" sz="18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               &gt; </a:t>
            </a:r>
            <a:r>
              <a:rPr lang="ko-KR" altLang="en-US" sz="18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세계 인구수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1">
            <a:extLst>
              <a:ext uri="{FF2B5EF4-FFF2-40B4-BE49-F238E27FC236}">
                <a16:creationId xmlns:a16="http://schemas.microsoft.com/office/drawing/2014/main" id="{6CD7747D-F6C2-4196-B6A7-F5521C08A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01840"/>
            <a:ext cx="8833757" cy="1325563"/>
          </a:xfrm>
        </p:spPr>
        <p:txBody>
          <a:bodyPr/>
          <a:lstStyle/>
          <a:p>
            <a:r>
              <a:rPr lang="ko-KR" altLang="en-US" dirty="0"/>
              <a:t>사물인터넷의 응용 </a:t>
            </a:r>
            <a:r>
              <a:rPr lang="ko-KR" altLang="en-US" dirty="0" smtClean="0"/>
              <a:t>분야 </a:t>
            </a:r>
            <a:r>
              <a:rPr lang="en-US" altLang="ko-KR" dirty="0" smtClean="0"/>
              <a:t>(Smart~~)</a:t>
            </a:r>
            <a:endParaRPr lang="ko-KR" altLang="en-US" dirty="0"/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A8F990FC-D27B-46F3-92A1-BE62C2E152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4648921"/>
              </p:ext>
            </p:extLst>
          </p:nvPr>
        </p:nvGraphicFramePr>
        <p:xfrm>
          <a:off x="1172935" y="1519919"/>
          <a:ext cx="6640286" cy="4636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ingle_pod">
  <a:themeElements>
    <a:clrScheme name="1_single_pod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0AFDD"/>
      </a:accent1>
      <a:accent2>
        <a:srgbClr val="009933"/>
      </a:accent2>
      <a:accent3>
        <a:srgbClr val="FFFFFF"/>
      </a:accent3>
      <a:accent4>
        <a:srgbClr val="000000"/>
      </a:accent4>
      <a:accent5>
        <a:srgbClr val="B6D4EB"/>
      </a:accent5>
      <a:accent6>
        <a:srgbClr val="008A2D"/>
      </a:accent6>
      <a:hlink>
        <a:srgbClr val="008ED6"/>
      </a:hlink>
      <a:folHlink>
        <a:srgbClr val="7766BB"/>
      </a:folHlink>
    </a:clrScheme>
    <a:fontScheme name="1_single_pod">
      <a:majorFont>
        <a:latin typeface="HY견고딕"/>
        <a:ea typeface="HY견고딕"/>
        <a:cs typeface=""/>
      </a:majorFont>
      <a:minorFont>
        <a:latin typeface="HY견고딕"/>
        <a:ea typeface="HY견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휴먼매직체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휴먼매직체" pitchFamily="18" charset="-127"/>
          </a:defRPr>
        </a:defPPr>
      </a:lstStyle>
    </a:lnDef>
  </a:objectDefaults>
  <a:extraClrSchemeLst>
    <a:extraClrScheme>
      <a:clrScheme name="1_single_po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60AFDD"/>
        </a:accent1>
        <a:accent2>
          <a:srgbClr val="9966CC"/>
        </a:accent2>
        <a:accent3>
          <a:srgbClr val="FFFFFF"/>
        </a:accent3>
        <a:accent4>
          <a:srgbClr val="000000"/>
        </a:accent4>
        <a:accent5>
          <a:srgbClr val="B6D4EB"/>
        </a:accent5>
        <a:accent6>
          <a:srgbClr val="8A5CB9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ingle_pod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60AFDD"/>
        </a:accent1>
        <a:accent2>
          <a:srgbClr val="009933"/>
        </a:accent2>
        <a:accent3>
          <a:srgbClr val="FFFFFF"/>
        </a:accent3>
        <a:accent4>
          <a:srgbClr val="000000"/>
        </a:accent4>
        <a:accent5>
          <a:srgbClr val="B6D4EB"/>
        </a:accent5>
        <a:accent6>
          <a:srgbClr val="008A2D"/>
        </a:accent6>
        <a:hlink>
          <a:srgbClr val="4D07A6"/>
        </a:hlink>
        <a:folHlink>
          <a:srgbClr val="7766B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ingle_pod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60AFDD"/>
        </a:accent1>
        <a:accent2>
          <a:srgbClr val="009933"/>
        </a:accent2>
        <a:accent3>
          <a:srgbClr val="FFFFFF"/>
        </a:accent3>
        <a:accent4>
          <a:srgbClr val="000000"/>
        </a:accent4>
        <a:accent5>
          <a:srgbClr val="B6D4EB"/>
        </a:accent5>
        <a:accent6>
          <a:srgbClr val="008A2D"/>
        </a:accent6>
        <a:hlink>
          <a:srgbClr val="008ED6"/>
        </a:hlink>
        <a:folHlink>
          <a:srgbClr val="7766B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" id="{AA6C863D-F8A4-41B1-A84E-ED3600C0A2A7}" vid="{3E473513-159D-42ED-9880-E0066451CF50}"/>
    </a:ext>
  </a:ext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MX2004course_template_royale</Template>
  <TotalTime>21256</TotalTime>
  <Words>498</Words>
  <Application>Microsoft Office PowerPoint</Application>
  <PresentationFormat>화면 슬라이드 쇼(4:3)</PresentationFormat>
  <Paragraphs>145</Paragraphs>
  <Slides>37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57" baseType="lpstr">
      <vt:lpstr>HY강M</vt:lpstr>
      <vt:lpstr>HY견고딕</vt:lpstr>
      <vt:lpstr>HY중고딕</vt:lpstr>
      <vt:lpstr>Roboto Slab</vt:lpstr>
      <vt:lpstr>VonnesTTBook</vt:lpstr>
      <vt:lpstr>굴림</vt:lpstr>
      <vt:lpstr>맑은 고딕</vt:lpstr>
      <vt:lpstr>휴먼둥근헤드라인</vt:lpstr>
      <vt:lpstr>휴먼매직체</vt:lpstr>
      <vt:lpstr>Arial</vt:lpstr>
      <vt:lpstr>Arial Black</vt:lpstr>
      <vt:lpstr>Bahnschrift Light</vt:lpstr>
      <vt:lpstr>Calibri</vt:lpstr>
      <vt:lpstr>Calibri Light</vt:lpstr>
      <vt:lpstr>Century Gothic</vt:lpstr>
      <vt:lpstr>Wingdings</vt:lpstr>
      <vt:lpstr>Wingdings 3</vt:lpstr>
      <vt:lpstr>1_single_pod</vt:lpstr>
      <vt:lpstr>default</vt:lpstr>
      <vt:lpstr>Microsoft Excel 차트</vt:lpstr>
      <vt:lpstr>Healthcare-IOT [wk01]        Introduction  </vt:lpstr>
      <vt:lpstr>PowerPoint 프레젠테이션</vt:lpstr>
      <vt:lpstr>사물인터넷 -&gt; HSC (하소연)</vt:lpstr>
      <vt:lpstr>사물인터넷이 가능해진 이유!</vt:lpstr>
      <vt:lpstr>ICT 환경변화</vt:lpstr>
      <vt:lpstr>인터넷의 발전</vt:lpstr>
      <vt:lpstr>세계인구와 인터넷에 연결된 사물의 개수 변수</vt:lpstr>
      <vt:lpstr>세계인구와 인터넷에 연결된 사물의 개수 변수</vt:lpstr>
      <vt:lpstr>사물인터넷의 응용 분야 (Smart~~)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Github.com/Redwoods</vt:lpstr>
      <vt:lpstr>Github.com/Redwoods/dht22-iot-project</vt:lpstr>
      <vt:lpstr>Github.com/Redwoods/dht22-iot-project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 Lecture materials</vt:lpstr>
      <vt:lpstr>PowerPoint 프레젠테이션</vt:lpstr>
      <vt:lpstr>PowerPoint 프레젠테이션</vt:lpstr>
    </vt:vector>
  </TitlesOfParts>
  <Company>SOCAS, INJE Univ.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아두이노 응용</dc:title>
  <dc:subject>Introducing the Course</dc:subject>
  <dc:creator>Sang Hoon Yi</dc:creator>
  <cp:lastModifiedBy>yish</cp:lastModifiedBy>
  <cp:revision>1306</cp:revision>
  <dcterms:created xsi:type="dcterms:W3CDTF">2003-11-07T00:08:44Z</dcterms:created>
  <dcterms:modified xsi:type="dcterms:W3CDTF">2018-03-07T07:46:32Z</dcterms:modified>
</cp:coreProperties>
</file>